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74" r:id="rId3"/>
    <p:sldId id="257" r:id="rId4"/>
    <p:sldId id="275" r:id="rId5"/>
    <p:sldId id="258" r:id="rId6"/>
    <p:sldId id="259" r:id="rId7"/>
    <p:sldId id="260" r:id="rId8"/>
    <p:sldId id="261" r:id="rId9"/>
    <p:sldId id="262" r:id="rId10"/>
    <p:sldId id="263" r:id="rId11"/>
    <p:sldId id="264" r:id="rId12"/>
    <p:sldId id="265" r:id="rId13"/>
    <p:sldId id="266" r:id="rId14"/>
    <p:sldId id="267" r:id="rId15"/>
    <p:sldId id="270" r:id="rId16"/>
    <p:sldId id="271" r:id="rId17"/>
    <p:sldId id="272" r:id="rId18"/>
    <p:sldId id="273" r:id="rId1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7" d="100"/>
          <a:sy n="87" d="100"/>
        </p:scale>
        <p:origin x="-1464"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_rels/data1.xml.rels><?xml version="1.0" encoding="UTF-8" standalone="yes"?>
<Relationships xmlns="http://schemas.openxmlformats.org/package/2006/relationships"><Relationship Id="rId1" Type="http://schemas.openxmlformats.org/officeDocument/2006/relationships/image" Target="../media/image6.jpg"/></Relationships>
</file>

<file path=ppt/diagrams/_rels/data2.xml.rels><?xml version="1.0" encoding="UTF-8" standalone="yes"?>
<Relationships xmlns="http://schemas.openxmlformats.org/package/2006/relationships"><Relationship Id="rId1" Type="http://schemas.openxmlformats.org/officeDocument/2006/relationships/image" Target="../media/image9.jpg"/></Relationships>
</file>

<file path=ppt/diagrams/_rels/data3.xml.rels><?xml version="1.0" encoding="UTF-8" standalone="yes"?>
<Relationships xmlns="http://schemas.openxmlformats.org/package/2006/relationships"><Relationship Id="rId1" Type="http://schemas.openxmlformats.org/officeDocument/2006/relationships/image" Target="../media/image10.jpg"/></Relationships>
</file>

<file path=ppt/diagrams/_rels/data4.xml.rels><?xml version="1.0" encoding="UTF-8" standalone="yes"?>
<Relationships xmlns="http://schemas.openxmlformats.org/package/2006/relationships"><Relationship Id="rId1" Type="http://schemas.openxmlformats.org/officeDocument/2006/relationships/image" Target="../media/image11.JPG"/></Relationships>
</file>

<file path=ppt/diagrams/_rels/data6.xml.rels><?xml version="1.0" encoding="UTF-8" standalone="yes"?>
<Relationships xmlns="http://schemas.openxmlformats.org/package/2006/relationships"><Relationship Id="rId1" Type="http://schemas.openxmlformats.org/officeDocument/2006/relationships/image" Target="../media/image12.jpg"/></Relationships>
</file>

<file path=ppt/diagrams/_rels/drawing1.xml.rels><?xml version="1.0" encoding="UTF-8" standalone="yes"?>
<Relationships xmlns="http://schemas.openxmlformats.org/package/2006/relationships"><Relationship Id="rId1" Type="http://schemas.openxmlformats.org/officeDocument/2006/relationships/image" Target="../media/image6.jpg"/></Relationships>
</file>

<file path=ppt/diagrams/_rels/drawing2.xml.rels><?xml version="1.0" encoding="UTF-8" standalone="yes"?>
<Relationships xmlns="http://schemas.openxmlformats.org/package/2006/relationships"><Relationship Id="rId1" Type="http://schemas.openxmlformats.org/officeDocument/2006/relationships/image" Target="../media/image9.jpg"/></Relationships>
</file>

<file path=ppt/diagrams/_rels/drawing3.xml.rels><?xml version="1.0" encoding="UTF-8" standalone="yes"?>
<Relationships xmlns="http://schemas.openxmlformats.org/package/2006/relationships"><Relationship Id="rId1" Type="http://schemas.openxmlformats.org/officeDocument/2006/relationships/image" Target="../media/image10.jpg"/></Relationships>
</file>

<file path=ppt/diagrams/_rels/drawing4.xml.rels><?xml version="1.0" encoding="UTF-8" standalone="yes"?>
<Relationships xmlns="http://schemas.openxmlformats.org/package/2006/relationships"><Relationship Id="rId1" Type="http://schemas.openxmlformats.org/officeDocument/2006/relationships/image" Target="../media/image11.JPG"/></Relationships>
</file>

<file path=ppt/diagrams/_rels/drawing6.xml.rels><?xml version="1.0" encoding="UTF-8" standalone="yes"?>
<Relationships xmlns="http://schemas.openxmlformats.org/package/2006/relationships"><Relationship Id="rId1" Type="http://schemas.openxmlformats.org/officeDocument/2006/relationships/image" Target="../media/image12.jpg"/></Relationships>
</file>

<file path=ppt/diagrams/colors1.xml><?xml version="1.0" encoding="utf-8"?>
<dgm:colorsDef xmlns:dgm="http://schemas.openxmlformats.org/drawingml/2006/diagram" xmlns:a="http://schemas.openxmlformats.org/drawingml/2006/main" uniqueId="urn:microsoft.com/office/officeart/2005/8/colors/accent2_4">
  <dgm:title val=""/>
  <dgm:desc val=""/>
  <dgm:catLst>
    <dgm:cat type="accent2" pri="11400"/>
  </dgm:catLst>
  <dgm:styleLbl name="node0">
    <dgm:fillClrLst meth="cycle">
      <a:schemeClr val="accent2">
        <a:shade val="60000"/>
      </a:schemeClr>
    </dgm:fillClrLst>
    <dgm:linClrLst meth="repeat">
      <a:schemeClr val="lt1"/>
    </dgm:linClrLst>
    <dgm:effectClrLst/>
    <dgm:txLinClrLst/>
    <dgm:txFillClrLst/>
    <dgm:txEffectClrLst/>
  </dgm:styleLbl>
  <dgm:styleLbl name="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alignNode1">
    <dgm:fillClrLst meth="cycle">
      <a:schemeClr val="accent2">
        <a:shade val="50000"/>
      </a:schemeClr>
      <a:schemeClr val="accent2">
        <a:tint val="45000"/>
      </a:schemeClr>
    </dgm:fillClrLst>
    <dgm:linClrLst meth="cycle">
      <a:schemeClr val="accent2">
        <a:shade val="50000"/>
      </a:schemeClr>
      <a:schemeClr val="accent2">
        <a:tint val="45000"/>
      </a:schemeClr>
    </dgm:linClrLst>
    <dgm:effectClrLst/>
    <dgm:txLinClrLst/>
    <dgm:txFillClrLst/>
    <dgm:txEffectClrLst/>
  </dgm:styleLbl>
  <dgm:styleLbl name="ln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vennNode1">
    <dgm:fillClrLst meth="cycle">
      <a:schemeClr val="accent2">
        <a:shade val="80000"/>
        <a:alpha val="50000"/>
      </a:schemeClr>
      <a:schemeClr val="accent2">
        <a:tint val="45000"/>
        <a:alpha val="50000"/>
      </a:schemeClr>
    </dgm:fillClrLst>
    <dgm:linClrLst meth="repeat">
      <a:schemeClr val="lt1"/>
    </dgm:linClrLst>
    <dgm:effectClrLst/>
    <dgm:txLinClrLst/>
    <dgm:txFillClrLst/>
    <dgm:txEffectClrLst/>
  </dgm:styleLbl>
  <dgm:styleLbl name="node2">
    <dgm:fillClrLst>
      <a:schemeClr val="accent2">
        <a:shade val="80000"/>
      </a:schemeClr>
    </dgm:fillClrLst>
    <dgm:linClrLst meth="repeat">
      <a:schemeClr val="lt1"/>
    </dgm:linClrLst>
    <dgm:effectClrLst/>
    <dgm:txLinClrLst/>
    <dgm:txFillClrLst/>
    <dgm:txEffectClrLst/>
  </dgm:styleLbl>
  <dgm:styleLbl name="node3">
    <dgm:fillClrLst>
      <a:schemeClr val="accent2">
        <a:tint val="99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f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b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sibTrans1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0000"/>
      </a:schemeClr>
    </dgm:fillClrLst>
    <dgm:linClrLst meth="repeat">
      <a:schemeClr val="lt1"/>
    </dgm:linClrLst>
    <dgm:effectClrLst/>
    <dgm:txLinClrLst/>
    <dgm:txFillClrLst/>
    <dgm:txEffectClrLst/>
  </dgm:styleLbl>
  <dgm:styleLbl name="asst3">
    <dgm:fillClrLst>
      <a:schemeClr val="accent2">
        <a:tint val="70000"/>
      </a:schemeClr>
    </dgm:fillClrLst>
    <dgm:linClrLst meth="repeat">
      <a:schemeClr val="lt1"/>
    </dgm:linClrLst>
    <dgm:effectClrLst/>
    <dgm:txLinClrLst/>
    <dgm:txFillClrLst/>
    <dgm:txEffectClrLst/>
  </dgm:styleLbl>
  <dgm:styleLbl name="asst4">
    <dgm:fillClrLst>
      <a:schemeClr val="accent2">
        <a:tint val="5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align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bgAccFollowNode1">
    <dgm:fillClrLst meth="repeat">
      <a:schemeClr val="accent2">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55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DE12F84-D455-408D-B2EB-BF1303FC8232}" type="doc">
      <dgm:prSet loTypeId="urn:microsoft.com/office/officeart/2005/8/layout/hList7" loCatId="list" qsTypeId="urn:microsoft.com/office/officeart/2005/8/quickstyle/simple1" qsCatId="simple" csTypeId="urn:microsoft.com/office/officeart/2005/8/colors/accent2_4" csCatId="accent2" phldr="1"/>
      <dgm:spPr/>
      <dgm:t>
        <a:bodyPr/>
        <a:lstStyle/>
        <a:p>
          <a:endParaRPr lang="ru-RU"/>
        </a:p>
      </dgm:t>
    </dgm:pt>
    <dgm:pt modelId="{4CF3B51E-E899-431E-B54C-EDA2E1338CDA}">
      <dgm:prSet/>
      <dgm:spPr/>
      <dgm:t>
        <a:bodyPr/>
        <a:lstStyle/>
        <a:p>
          <a:pPr rtl="0"/>
          <a:r>
            <a:rPr lang="ru-RU" smtClean="0"/>
            <a:t>Шөлді зона ТМД елдерінің барлық жер көлемінің 9-10% жуығын алып жатыр, көлемі 220 млн гектардан асады, оным басым көпшілігі Қазақстан мен Орта Азия республикаларында, шамалы бөлігі Каспий жағалауының терістік батысындағы Астрахань облысының территорияларында.</a:t>
          </a:r>
          <a:endParaRPr lang="ru-RU"/>
        </a:p>
      </dgm:t>
    </dgm:pt>
    <dgm:pt modelId="{22F1E55F-778E-414F-BA91-D3B0FDF01C5B}" type="parTrans" cxnId="{9FC0104D-39C5-43CE-97FE-4C2F7D8E4D69}">
      <dgm:prSet/>
      <dgm:spPr/>
      <dgm:t>
        <a:bodyPr/>
        <a:lstStyle/>
        <a:p>
          <a:endParaRPr lang="ru-RU"/>
        </a:p>
      </dgm:t>
    </dgm:pt>
    <dgm:pt modelId="{502D7C49-A8A9-4DA1-8565-EE5585566E72}" type="sibTrans" cxnId="{9FC0104D-39C5-43CE-97FE-4C2F7D8E4D69}">
      <dgm:prSet/>
      <dgm:spPr/>
      <dgm:t>
        <a:bodyPr/>
        <a:lstStyle/>
        <a:p>
          <a:endParaRPr lang="ru-RU"/>
        </a:p>
      </dgm:t>
    </dgm:pt>
    <dgm:pt modelId="{BC6EB871-8A58-44CA-9B24-E43E72C51086}" type="pres">
      <dgm:prSet presAssocID="{5DE12F84-D455-408D-B2EB-BF1303FC8232}" presName="Name0" presStyleCnt="0">
        <dgm:presLayoutVars>
          <dgm:dir/>
          <dgm:resizeHandles val="exact"/>
        </dgm:presLayoutVars>
      </dgm:prSet>
      <dgm:spPr/>
    </dgm:pt>
    <dgm:pt modelId="{57FE0A2B-4C3C-47AC-893C-0245C15ABA5E}" type="pres">
      <dgm:prSet presAssocID="{5DE12F84-D455-408D-B2EB-BF1303FC8232}" presName="fgShape" presStyleLbl="fgShp" presStyleIdx="0" presStyleCnt="1"/>
      <dgm:spPr/>
    </dgm:pt>
    <dgm:pt modelId="{07876D17-3637-486D-A66E-37B87457801A}" type="pres">
      <dgm:prSet presAssocID="{5DE12F84-D455-408D-B2EB-BF1303FC8232}" presName="linComp" presStyleCnt="0"/>
      <dgm:spPr/>
    </dgm:pt>
    <dgm:pt modelId="{64447ADE-214F-4BF0-86B5-847C72A14458}" type="pres">
      <dgm:prSet presAssocID="{4CF3B51E-E899-431E-B54C-EDA2E1338CDA}" presName="compNode" presStyleCnt="0"/>
      <dgm:spPr/>
    </dgm:pt>
    <dgm:pt modelId="{B3C52A5B-289D-4908-AC44-63BDCF5DA1D9}" type="pres">
      <dgm:prSet presAssocID="{4CF3B51E-E899-431E-B54C-EDA2E1338CDA}" presName="bkgdShape" presStyleLbl="node1" presStyleIdx="0" presStyleCnt="1"/>
      <dgm:spPr/>
    </dgm:pt>
    <dgm:pt modelId="{34485352-1EDC-4AAC-949C-E041BBAFAD0E}" type="pres">
      <dgm:prSet presAssocID="{4CF3B51E-E899-431E-B54C-EDA2E1338CDA}" presName="nodeTx" presStyleLbl="node1" presStyleIdx="0" presStyleCnt="1">
        <dgm:presLayoutVars>
          <dgm:bulletEnabled val="1"/>
        </dgm:presLayoutVars>
      </dgm:prSet>
      <dgm:spPr/>
    </dgm:pt>
    <dgm:pt modelId="{7B5F4187-93CE-4005-894B-C858BA847E2E}" type="pres">
      <dgm:prSet presAssocID="{4CF3B51E-E899-431E-B54C-EDA2E1338CDA}" presName="invisiNode" presStyleLbl="node1" presStyleIdx="0" presStyleCnt="1"/>
      <dgm:spPr/>
    </dgm:pt>
    <dgm:pt modelId="{B522A1D7-ED21-4CA9-9E24-D21C0FB7D411}" type="pres">
      <dgm:prSet presAssocID="{4CF3B51E-E899-431E-B54C-EDA2E1338CDA}" presName="imagNode" presStyleLbl="fgImgPlace1" presStyleIdx="0" presStyleCnt="1" custScaleX="359795"/>
      <dgm:spPr>
        <a:blipFill>
          <a:blip xmlns:r="http://schemas.openxmlformats.org/officeDocument/2006/relationships" r:embed="rId1">
            <a:extLst>
              <a:ext uri="{28A0092B-C50C-407E-A947-70E740481C1C}">
                <a14:useLocalDpi xmlns:a14="http://schemas.microsoft.com/office/drawing/2010/main" val="0"/>
              </a:ext>
            </a:extLst>
          </a:blip>
          <a:srcRect/>
          <a:stretch>
            <a:fillRect t="-62000" b="-62000"/>
          </a:stretch>
        </a:blipFill>
      </dgm:spPr>
    </dgm:pt>
  </dgm:ptLst>
  <dgm:cxnLst>
    <dgm:cxn modelId="{08167D10-27CF-4570-87D7-D18E87741335}" type="presOf" srcId="{4CF3B51E-E899-431E-B54C-EDA2E1338CDA}" destId="{34485352-1EDC-4AAC-949C-E041BBAFAD0E}" srcOrd="1" destOrd="0" presId="urn:microsoft.com/office/officeart/2005/8/layout/hList7"/>
    <dgm:cxn modelId="{9FC0104D-39C5-43CE-97FE-4C2F7D8E4D69}" srcId="{5DE12F84-D455-408D-B2EB-BF1303FC8232}" destId="{4CF3B51E-E899-431E-B54C-EDA2E1338CDA}" srcOrd="0" destOrd="0" parTransId="{22F1E55F-778E-414F-BA91-D3B0FDF01C5B}" sibTransId="{502D7C49-A8A9-4DA1-8565-EE5585566E72}"/>
    <dgm:cxn modelId="{16A03359-FDA7-49B6-A059-573D2D14A9B6}" type="presOf" srcId="{5DE12F84-D455-408D-B2EB-BF1303FC8232}" destId="{BC6EB871-8A58-44CA-9B24-E43E72C51086}" srcOrd="0" destOrd="0" presId="urn:microsoft.com/office/officeart/2005/8/layout/hList7"/>
    <dgm:cxn modelId="{DDDC579E-CCE2-487E-ADE9-6892F903C660}" type="presOf" srcId="{4CF3B51E-E899-431E-B54C-EDA2E1338CDA}" destId="{B3C52A5B-289D-4908-AC44-63BDCF5DA1D9}" srcOrd="0" destOrd="0" presId="urn:microsoft.com/office/officeart/2005/8/layout/hList7"/>
    <dgm:cxn modelId="{B2621A4F-4C26-450B-AA02-32D68B808146}" type="presParOf" srcId="{BC6EB871-8A58-44CA-9B24-E43E72C51086}" destId="{57FE0A2B-4C3C-47AC-893C-0245C15ABA5E}" srcOrd="0" destOrd="0" presId="urn:microsoft.com/office/officeart/2005/8/layout/hList7"/>
    <dgm:cxn modelId="{2494A8D1-FBA3-41BE-8422-240913FAA1BA}" type="presParOf" srcId="{BC6EB871-8A58-44CA-9B24-E43E72C51086}" destId="{07876D17-3637-486D-A66E-37B87457801A}" srcOrd="1" destOrd="0" presId="urn:microsoft.com/office/officeart/2005/8/layout/hList7"/>
    <dgm:cxn modelId="{B72583D5-1CD1-4804-9D28-A6BB99D1AF6F}" type="presParOf" srcId="{07876D17-3637-486D-A66E-37B87457801A}" destId="{64447ADE-214F-4BF0-86B5-847C72A14458}" srcOrd="0" destOrd="0" presId="urn:microsoft.com/office/officeart/2005/8/layout/hList7"/>
    <dgm:cxn modelId="{29F2F3F6-261B-4F86-9AA3-3752B727A281}" type="presParOf" srcId="{64447ADE-214F-4BF0-86B5-847C72A14458}" destId="{B3C52A5B-289D-4908-AC44-63BDCF5DA1D9}" srcOrd="0" destOrd="0" presId="urn:microsoft.com/office/officeart/2005/8/layout/hList7"/>
    <dgm:cxn modelId="{427D1A33-A07C-4C9A-9EBC-2881B24E5F87}" type="presParOf" srcId="{64447ADE-214F-4BF0-86B5-847C72A14458}" destId="{34485352-1EDC-4AAC-949C-E041BBAFAD0E}" srcOrd="1" destOrd="0" presId="urn:microsoft.com/office/officeart/2005/8/layout/hList7"/>
    <dgm:cxn modelId="{4DEF77B6-1943-4DBF-8341-5AE5FDEE7FD5}" type="presParOf" srcId="{64447ADE-214F-4BF0-86B5-847C72A14458}" destId="{7B5F4187-93CE-4005-894B-C858BA847E2E}" srcOrd="2" destOrd="0" presId="urn:microsoft.com/office/officeart/2005/8/layout/hList7"/>
    <dgm:cxn modelId="{678A0450-863E-48CA-B6AB-310ED35FC705}" type="presParOf" srcId="{64447ADE-214F-4BF0-86B5-847C72A14458}" destId="{B522A1D7-ED21-4CA9-9E24-D21C0FB7D411}" srcOrd="3" destOrd="0" presId="urn:microsoft.com/office/officeart/2005/8/layout/hList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090C846-FC72-4E1D-A83F-A8EC86E85747}" type="doc">
      <dgm:prSet loTypeId="urn:microsoft.com/office/officeart/2005/8/layout/vList3" loCatId="list" qsTypeId="urn:microsoft.com/office/officeart/2005/8/quickstyle/simple1" qsCatId="simple" csTypeId="urn:microsoft.com/office/officeart/2005/8/colors/accent2_1" csCatId="accent2" phldr="1"/>
      <dgm:spPr/>
      <dgm:t>
        <a:bodyPr/>
        <a:lstStyle/>
        <a:p>
          <a:endParaRPr lang="ru-RU"/>
        </a:p>
      </dgm:t>
    </dgm:pt>
    <dgm:pt modelId="{577036B8-EE2A-4AC6-9349-9A10E6BA8D4F}">
      <dgm:prSet/>
      <dgm:spPr/>
      <dgm:t>
        <a:bodyPr/>
        <a:lstStyle/>
        <a:p>
          <a:pPr rtl="0"/>
          <a:r>
            <a:rPr lang="ru-RU" dirty="0" err="1" smtClean="0"/>
            <a:t>Топырағында</a:t>
          </a:r>
          <a:r>
            <a:rPr lang="ru-RU" dirty="0" smtClean="0"/>
            <a:t> </a:t>
          </a:r>
          <a:r>
            <a:rPr lang="ru-RU" dirty="0" err="1" smtClean="0"/>
            <a:t>қара</a:t>
          </a:r>
          <a:r>
            <a:rPr lang="ru-RU" dirty="0" smtClean="0"/>
            <a:t> </a:t>
          </a:r>
          <a:r>
            <a:rPr lang="ru-RU" dirty="0" err="1" smtClean="0"/>
            <a:t>шірінді</a:t>
          </a:r>
          <a:r>
            <a:rPr lang="ru-RU" dirty="0" smtClean="0"/>
            <a:t> </a:t>
          </a:r>
          <a:r>
            <a:rPr lang="ru-RU" dirty="0" err="1" smtClean="0"/>
            <a:t>өте</a:t>
          </a:r>
          <a:r>
            <a:rPr lang="ru-RU" dirty="0" smtClean="0"/>
            <a:t> аз (0,5-1,5%) </a:t>
          </a:r>
          <a:r>
            <a:rPr lang="ru-RU" dirty="0" err="1" smtClean="0"/>
            <a:t>болғандықтан</a:t>
          </a:r>
          <a:r>
            <a:rPr lang="ru-RU" dirty="0" smtClean="0"/>
            <a:t>, </a:t>
          </a:r>
          <a:r>
            <a:rPr lang="ru-RU" dirty="0" err="1" smtClean="0"/>
            <a:t>онын</a:t>
          </a:r>
          <a:r>
            <a:rPr lang="ru-RU" dirty="0" smtClean="0"/>
            <a:t> </a:t>
          </a:r>
          <a:r>
            <a:rPr lang="ru-RU" dirty="0" err="1" smtClean="0"/>
            <a:t>түсі</a:t>
          </a:r>
          <a:r>
            <a:rPr lang="ru-RU" dirty="0" smtClean="0"/>
            <a:t> </a:t>
          </a:r>
          <a:r>
            <a:rPr lang="ru-RU" dirty="0" err="1" smtClean="0"/>
            <a:t>ақшыл</a:t>
          </a:r>
          <a:r>
            <a:rPr lang="ru-RU" dirty="0" smtClean="0"/>
            <a:t>, </a:t>
          </a:r>
          <a:r>
            <a:rPr lang="ru-RU" dirty="0" err="1" smtClean="0"/>
            <a:t>бозғылт</a:t>
          </a:r>
          <a:r>
            <a:rPr lang="ru-RU" dirty="0" smtClean="0"/>
            <a:t> </a:t>
          </a:r>
          <a:r>
            <a:rPr lang="ru-RU" dirty="0" err="1" smtClean="0"/>
            <a:t>болып</a:t>
          </a:r>
          <a:r>
            <a:rPr lang="ru-RU" dirty="0" smtClean="0"/>
            <a:t> </a:t>
          </a:r>
          <a:r>
            <a:rPr lang="ru-RU" dirty="0" err="1" smtClean="0"/>
            <a:t>келеді</a:t>
          </a:r>
          <a:r>
            <a:rPr lang="ru-RU" dirty="0" smtClean="0"/>
            <a:t>. </a:t>
          </a:r>
          <a:r>
            <a:rPr lang="ru-RU" dirty="0" err="1" smtClean="0"/>
            <a:t>Зонаның</a:t>
          </a:r>
          <a:r>
            <a:rPr lang="ru-RU" dirty="0" smtClean="0"/>
            <a:t> </a:t>
          </a:r>
          <a:r>
            <a:rPr lang="ru-RU" dirty="0" err="1" smtClean="0"/>
            <a:t>терістік</a:t>
          </a:r>
          <a:r>
            <a:rPr lang="ru-RU" dirty="0" smtClean="0"/>
            <a:t> </a:t>
          </a:r>
          <a:r>
            <a:rPr lang="ru-RU" dirty="0" err="1" smtClean="0"/>
            <a:t>бөлігінде</a:t>
          </a:r>
          <a:r>
            <a:rPr lang="ru-RU" dirty="0" smtClean="0"/>
            <a:t> </a:t>
          </a:r>
          <a:r>
            <a:rPr lang="ru-RU" dirty="0" err="1" smtClean="0"/>
            <a:t>негізінен</a:t>
          </a:r>
          <a:r>
            <a:rPr lang="ru-RU" dirty="0" smtClean="0"/>
            <a:t> </a:t>
          </a:r>
          <a:r>
            <a:rPr lang="ru-RU" dirty="0" err="1" smtClean="0"/>
            <a:t>жусанды</a:t>
          </a:r>
          <a:r>
            <a:rPr lang="ru-RU" dirty="0" smtClean="0"/>
            <a:t> </a:t>
          </a:r>
          <a:r>
            <a:rPr lang="ru-RU" dirty="0" err="1" smtClean="0"/>
            <a:t>шөптер</a:t>
          </a:r>
          <a:r>
            <a:rPr lang="ru-RU" dirty="0" smtClean="0"/>
            <a:t> </a:t>
          </a:r>
          <a:r>
            <a:rPr lang="ru-RU" dirty="0" err="1" smtClean="0"/>
            <a:t>өсіп</a:t>
          </a:r>
          <a:r>
            <a:rPr lang="ru-RU" dirty="0" smtClean="0"/>
            <a:t>, </a:t>
          </a:r>
          <a:r>
            <a:rPr lang="ru-RU" dirty="0" err="1" smtClean="0"/>
            <a:t>онда</a:t>
          </a:r>
          <a:r>
            <a:rPr lang="ru-RU" dirty="0" smtClean="0"/>
            <a:t> </a:t>
          </a:r>
          <a:r>
            <a:rPr lang="ru-RU" dirty="0" err="1" smtClean="0"/>
            <a:t>құба</a:t>
          </a:r>
          <a:r>
            <a:rPr lang="ru-RU" dirty="0" smtClean="0"/>
            <a:t> (бурые) </a:t>
          </a:r>
          <a:r>
            <a:rPr lang="ru-RU" dirty="0" err="1" smtClean="0"/>
            <a:t>топырақ</a:t>
          </a:r>
          <a:r>
            <a:rPr lang="ru-RU" dirty="0" smtClean="0"/>
            <a:t>, ал </a:t>
          </a:r>
          <a:r>
            <a:rPr lang="ru-RU" dirty="0" err="1" smtClean="0"/>
            <a:t>зонаның</a:t>
          </a:r>
          <a:r>
            <a:rPr lang="ru-RU" dirty="0" smtClean="0"/>
            <a:t> </a:t>
          </a:r>
          <a:r>
            <a:rPr lang="ru-RU" dirty="0" err="1" smtClean="0"/>
            <a:t>оңтүстік</a:t>
          </a:r>
          <a:r>
            <a:rPr lang="ru-RU" dirty="0" smtClean="0"/>
            <a:t> </a:t>
          </a:r>
          <a:r>
            <a:rPr lang="ru-RU" dirty="0" err="1" smtClean="0"/>
            <a:t>бөлігінде</a:t>
          </a:r>
          <a:r>
            <a:rPr lang="ru-RU" dirty="0" smtClean="0"/>
            <a:t> </a:t>
          </a:r>
          <a:r>
            <a:rPr lang="ru-RU" dirty="0" err="1" smtClean="0"/>
            <a:t>жусанды-соршөптер</a:t>
          </a:r>
          <a:r>
            <a:rPr lang="ru-RU" dirty="0" smtClean="0"/>
            <a:t> </a:t>
          </a:r>
          <a:r>
            <a:rPr lang="ru-RU" dirty="0" err="1" smtClean="0"/>
            <a:t>басым</a:t>
          </a:r>
          <a:r>
            <a:rPr lang="ru-RU" dirty="0" smtClean="0"/>
            <a:t>, </a:t>
          </a:r>
          <a:r>
            <a:rPr lang="ru-RU" dirty="0" err="1" smtClean="0"/>
            <a:t>мұнда</a:t>
          </a:r>
          <a:r>
            <a:rPr lang="ru-RU" dirty="0" smtClean="0"/>
            <a:t> </a:t>
          </a:r>
          <a:r>
            <a:rPr lang="ru-RU" dirty="0" err="1" smtClean="0"/>
            <a:t>сұр</a:t>
          </a:r>
          <a:r>
            <a:rPr lang="ru-RU" dirty="0" smtClean="0"/>
            <a:t> </a:t>
          </a:r>
          <a:r>
            <a:rPr lang="ru-RU" dirty="0" err="1" smtClean="0"/>
            <a:t>құба</a:t>
          </a:r>
          <a:r>
            <a:rPr lang="ru-RU" dirty="0" smtClean="0"/>
            <a:t> (</a:t>
          </a:r>
          <a:r>
            <a:rPr lang="ru-RU" dirty="0" err="1" smtClean="0"/>
            <a:t>серобурые</a:t>
          </a:r>
          <a:r>
            <a:rPr lang="ru-RU" dirty="0" smtClean="0"/>
            <a:t>) </a:t>
          </a:r>
          <a:r>
            <a:rPr lang="ru-RU" dirty="0" err="1" smtClean="0"/>
            <a:t>топырақтүзілген</a:t>
          </a:r>
          <a:r>
            <a:rPr lang="ru-RU" dirty="0" smtClean="0"/>
            <a:t>.</a:t>
          </a:r>
          <a:endParaRPr lang="ru-RU" dirty="0"/>
        </a:p>
      </dgm:t>
    </dgm:pt>
    <dgm:pt modelId="{58117B6A-B7E5-4FE9-BCDE-6A43EC492513}" type="parTrans" cxnId="{043A106C-2340-47BB-B69C-69F5F7F8561F}">
      <dgm:prSet/>
      <dgm:spPr/>
      <dgm:t>
        <a:bodyPr/>
        <a:lstStyle/>
        <a:p>
          <a:endParaRPr lang="ru-RU"/>
        </a:p>
      </dgm:t>
    </dgm:pt>
    <dgm:pt modelId="{BD796A3C-6EB5-4594-9A70-30EC81970D0B}" type="sibTrans" cxnId="{043A106C-2340-47BB-B69C-69F5F7F8561F}">
      <dgm:prSet/>
      <dgm:spPr/>
      <dgm:t>
        <a:bodyPr/>
        <a:lstStyle/>
        <a:p>
          <a:endParaRPr lang="ru-RU"/>
        </a:p>
      </dgm:t>
    </dgm:pt>
    <dgm:pt modelId="{AAD55AC6-720C-4BB8-B1C4-C0FA08D6C875}" type="pres">
      <dgm:prSet presAssocID="{5090C846-FC72-4E1D-A83F-A8EC86E85747}" presName="linearFlow" presStyleCnt="0">
        <dgm:presLayoutVars>
          <dgm:dir/>
          <dgm:resizeHandles val="exact"/>
        </dgm:presLayoutVars>
      </dgm:prSet>
      <dgm:spPr/>
    </dgm:pt>
    <dgm:pt modelId="{E2A5911E-999D-46B6-AFE6-DC01C1468196}" type="pres">
      <dgm:prSet presAssocID="{577036B8-EE2A-4AC6-9349-9A10E6BA8D4F}" presName="composite" presStyleCnt="0"/>
      <dgm:spPr/>
    </dgm:pt>
    <dgm:pt modelId="{D4874A1A-3B5E-4E5C-91DD-6B576049E3B3}" type="pres">
      <dgm:prSet presAssocID="{577036B8-EE2A-4AC6-9349-9A10E6BA8D4F}" presName="imgShp" presStyleLbl="fgImgPlace1" presStyleIdx="0" presStyleCnt="1" custScaleX="124175" custScaleY="136341"/>
      <dgm:spPr>
        <a:blipFill>
          <a:blip xmlns:r="http://schemas.openxmlformats.org/officeDocument/2006/relationships" r:embed="rId1">
            <a:extLst>
              <a:ext uri="{28A0092B-C50C-407E-A947-70E740481C1C}">
                <a14:useLocalDpi xmlns:a14="http://schemas.microsoft.com/office/drawing/2010/main" val="0"/>
              </a:ext>
            </a:extLst>
          </a:blip>
          <a:srcRect/>
          <a:stretch>
            <a:fillRect l="-23000" r="-23000"/>
          </a:stretch>
        </a:blipFill>
      </dgm:spPr>
    </dgm:pt>
    <dgm:pt modelId="{3D12D9F7-8ACE-44B0-913A-EDD5829504E4}" type="pres">
      <dgm:prSet presAssocID="{577036B8-EE2A-4AC6-9349-9A10E6BA8D4F}" presName="txShp" presStyleLbl="node1" presStyleIdx="0" presStyleCnt="1" custScaleY="169251">
        <dgm:presLayoutVars>
          <dgm:bulletEnabled val="1"/>
        </dgm:presLayoutVars>
      </dgm:prSet>
      <dgm:spPr/>
    </dgm:pt>
  </dgm:ptLst>
  <dgm:cxnLst>
    <dgm:cxn modelId="{C19AB50E-FBE2-4B56-92CF-FFBE2255419D}" type="presOf" srcId="{5090C846-FC72-4E1D-A83F-A8EC86E85747}" destId="{AAD55AC6-720C-4BB8-B1C4-C0FA08D6C875}" srcOrd="0" destOrd="0" presId="urn:microsoft.com/office/officeart/2005/8/layout/vList3"/>
    <dgm:cxn modelId="{03649939-60B9-466D-8657-5AC1D0085268}" type="presOf" srcId="{577036B8-EE2A-4AC6-9349-9A10E6BA8D4F}" destId="{3D12D9F7-8ACE-44B0-913A-EDD5829504E4}" srcOrd="0" destOrd="0" presId="urn:microsoft.com/office/officeart/2005/8/layout/vList3"/>
    <dgm:cxn modelId="{043A106C-2340-47BB-B69C-69F5F7F8561F}" srcId="{5090C846-FC72-4E1D-A83F-A8EC86E85747}" destId="{577036B8-EE2A-4AC6-9349-9A10E6BA8D4F}" srcOrd="0" destOrd="0" parTransId="{58117B6A-B7E5-4FE9-BCDE-6A43EC492513}" sibTransId="{BD796A3C-6EB5-4594-9A70-30EC81970D0B}"/>
    <dgm:cxn modelId="{66B45FC2-4B05-4654-ABB1-4AE9A99380B4}" type="presParOf" srcId="{AAD55AC6-720C-4BB8-B1C4-C0FA08D6C875}" destId="{E2A5911E-999D-46B6-AFE6-DC01C1468196}" srcOrd="0" destOrd="0" presId="urn:microsoft.com/office/officeart/2005/8/layout/vList3"/>
    <dgm:cxn modelId="{0D4C9D48-6B58-46AD-90A4-E7543F6BFE4F}" type="presParOf" srcId="{E2A5911E-999D-46B6-AFE6-DC01C1468196}" destId="{D4874A1A-3B5E-4E5C-91DD-6B576049E3B3}" srcOrd="0" destOrd="0" presId="urn:microsoft.com/office/officeart/2005/8/layout/vList3"/>
    <dgm:cxn modelId="{10455322-25A6-408F-A9BC-7ED59DF8D87D}" type="presParOf" srcId="{E2A5911E-999D-46B6-AFE6-DC01C1468196}" destId="{3D12D9F7-8ACE-44B0-913A-EDD5829504E4}"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9A6EA89-9468-4F42-B0F0-F97D44D4A011}" type="doc">
      <dgm:prSet loTypeId="urn:microsoft.com/office/officeart/2005/8/layout/pList2" loCatId="list" qsTypeId="urn:microsoft.com/office/officeart/2005/8/quickstyle/simple1" qsCatId="simple" csTypeId="urn:microsoft.com/office/officeart/2005/8/colors/accent2_3" csCatId="accent2" phldr="1"/>
      <dgm:spPr/>
      <dgm:t>
        <a:bodyPr/>
        <a:lstStyle/>
        <a:p>
          <a:endParaRPr lang="ru-RU"/>
        </a:p>
      </dgm:t>
    </dgm:pt>
    <dgm:pt modelId="{EFA1DAC7-053B-4AD6-BC53-D08EB09F2B55}">
      <dgm:prSet/>
      <dgm:spPr/>
      <dgm:t>
        <a:bodyPr/>
        <a:lstStyle/>
        <a:p>
          <a:pPr rtl="0"/>
          <a:r>
            <a:rPr lang="ru-RU" smtClean="0"/>
            <a:t>Бұл аймақтағы топырақтарда сулану аз, булану көп болғандықтан, топырақ  құрамында карбонаттар, гипстер, суға тез еритін басқа да тұздар мол.</a:t>
          </a:r>
          <a:endParaRPr lang="ru-RU"/>
        </a:p>
      </dgm:t>
    </dgm:pt>
    <dgm:pt modelId="{42AA630F-B107-469A-A026-16B9C64A0E94}" type="parTrans" cxnId="{42888D64-B307-40ED-8F30-F0D27247C0BE}">
      <dgm:prSet/>
      <dgm:spPr/>
      <dgm:t>
        <a:bodyPr/>
        <a:lstStyle/>
        <a:p>
          <a:endParaRPr lang="ru-RU"/>
        </a:p>
      </dgm:t>
    </dgm:pt>
    <dgm:pt modelId="{969AEEEE-EFC1-4E4A-A34A-2BF9D4B3A780}" type="sibTrans" cxnId="{42888D64-B307-40ED-8F30-F0D27247C0BE}">
      <dgm:prSet/>
      <dgm:spPr/>
      <dgm:t>
        <a:bodyPr/>
        <a:lstStyle/>
        <a:p>
          <a:endParaRPr lang="ru-RU"/>
        </a:p>
      </dgm:t>
    </dgm:pt>
    <dgm:pt modelId="{AD7F1355-211F-467F-85E8-2DDBB608D8E4}" type="pres">
      <dgm:prSet presAssocID="{69A6EA89-9468-4F42-B0F0-F97D44D4A011}" presName="Name0" presStyleCnt="0">
        <dgm:presLayoutVars>
          <dgm:dir/>
          <dgm:resizeHandles val="exact"/>
        </dgm:presLayoutVars>
      </dgm:prSet>
      <dgm:spPr/>
    </dgm:pt>
    <dgm:pt modelId="{BF6CCFCA-129A-41E9-943B-84F5D5418CC5}" type="pres">
      <dgm:prSet presAssocID="{69A6EA89-9468-4F42-B0F0-F97D44D4A011}" presName="bkgdShp" presStyleLbl="alignAccFollowNode1" presStyleIdx="0" presStyleCnt="1"/>
      <dgm:spPr/>
    </dgm:pt>
    <dgm:pt modelId="{F849DAE9-5524-4CA3-82D7-F8A43593D8D2}" type="pres">
      <dgm:prSet presAssocID="{69A6EA89-9468-4F42-B0F0-F97D44D4A011}" presName="linComp" presStyleCnt="0"/>
      <dgm:spPr/>
    </dgm:pt>
    <dgm:pt modelId="{ACED735B-AD12-4904-9361-D72D2054C087}" type="pres">
      <dgm:prSet presAssocID="{EFA1DAC7-053B-4AD6-BC53-D08EB09F2B55}" presName="compNode" presStyleCnt="0"/>
      <dgm:spPr/>
    </dgm:pt>
    <dgm:pt modelId="{FCF5D29A-5356-47A0-8E0E-E7969639253D}" type="pres">
      <dgm:prSet presAssocID="{EFA1DAC7-053B-4AD6-BC53-D08EB09F2B55}" presName="node" presStyleLbl="node1" presStyleIdx="0" presStyleCnt="1">
        <dgm:presLayoutVars>
          <dgm:bulletEnabled val="1"/>
        </dgm:presLayoutVars>
      </dgm:prSet>
      <dgm:spPr/>
    </dgm:pt>
    <dgm:pt modelId="{516E0BF9-A445-4422-94DA-CD9ADA26C6B3}" type="pres">
      <dgm:prSet presAssocID="{EFA1DAC7-053B-4AD6-BC53-D08EB09F2B55}" presName="invisiNode" presStyleLbl="node1" presStyleIdx="0" presStyleCnt="1"/>
      <dgm:spPr/>
    </dgm:pt>
    <dgm:pt modelId="{489F3CD0-9A38-4817-99B1-F1D7D742F774}" type="pres">
      <dgm:prSet presAssocID="{EFA1DAC7-053B-4AD6-BC53-D08EB09F2B55}" presName="imagNode" presStyleLbl="fgImgPlace1" presStyleIdx="0" presStyleCnt="1"/>
      <dgm:spPr>
        <a:blipFill>
          <a:blip xmlns:r="http://schemas.openxmlformats.org/officeDocument/2006/relationships" r:embed="rId1">
            <a:extLst>
              <a:ext uri="{28A0092B-C50C-407E-A947-70E740481C1C}">
                <a14:useLocalDpi xmlns:a14="http://schemas.microsoft.com/office/drawing/2010/main" val="0"/>
              </a:ext>
            </a:extLst>
          </a:blip>
          <a:srcRect/>
          <a:stretch>
            <a:fillRect t="-86000" b="-86000"/>
          </a:stretch>
        </a:blipFill>
      </dgm:spPr>
    </dgm:pt>
  </dgm:ptLst>
  <dgm:cxnLst>
    <dgm:cxn modelId="{6C874DAF-A126-4C5F-9390-6B5E01AB0FA7}" type="presOf" srcId="{69A6EA89-9468-4F42-B0F0-F97D44D4A011}" destId="{AD7F1355-211F-467F-85E8-2DDBB608D8E4}" srcOrd="0" destOrd="0" presId="urn:microsoft.com/office/officeart/2005/8/layout/pList2"/>
    <dgm:cxn modelId="{42888D64-B307-40ED-8F30-F0D27247C0BE}" srcId="{69A6EA89-9468-4F42-B0F0-F97D44D4A011}" destId="{EFA1DAC7-053B-4AD6-BC53-D08EB09F2B55}" srcOrd="0" destOrd="0" parTransId="{42AA630F-B107-469A-A026-16B9C64A0E94}" sibTransId="{969AEEEE-EFC1-4E4A-A34A-2BF9D4B3A780}"/>
    <dgm:cxn modelId="{A030B3F1-F67F-410E-8193-7EFE8609A1BE}" type="presOf" srcId="{EFA1DAC7-053B-4AD6-BC53-D08EB09F2B55}" destId="{FCF5D29A-5356-47A0-8E0E-E7969639253D}" srcOrd="0" destOrd="0" presId="urn:microsoft.com/office/officeart/2005/8/layout/pList2"/>
    <dgm:cxn modelId="{DF8CE94A-9969-4F45-B174-B56EE926E980}" type="presParOf" srcId="{AD7F1355-211F-467F-85E8-2DDBB608D8E4}" destId="{BF6CCFCA-129A-41E9-943B-84F5D5418CC5}" srcOrd="0" destOrd="0" presId="urn:microsoft.com/office/officeart/2005/8/layout/pList2"/>
    <dgm:cxn modelId="{30954E46-22A2-467D-B5CE-3EC7858E0BF6}" type="presParOf" srcId="{AD7F1355-211F-467F-85E8-2DDBB608D8E4}" destId="{F849DAE9-5524-4CA3-82D7-F8A43593D8D2}" srcOrd="1" destOrd="0" presId="urn:microsoft.com/office/officeart/2005/8/layout/pList2"/>
    <dgm:cxn modelId="{A82F69D6-538C-4C10-A3A8-54ED4C31D24D}" type="presParOf" srcId="{F849DAE9-5524-4CA3-82D7-F8A43593D8D2}" destId="{ACED735B-AD12-4904-9361-D72D2054C087}" srcOrd="0" destOrd="0" presId="urn:microsoft.com/office/officeart/2005/8/layout/pList2"/>
    <dgm:cxn modelId="{D32E1258-E6D0-4B1D-9108-3AD101E0BEDD}" type="presParOf" srcId="{ACED735B-AD12-4904-9361-D72D2054C087}" destId="{FCF5D29A-5356-47A0-8E0E-E7969639253D}" srcOrd="0" destOrd="0" presId="urn:microsoft.com/office/officeart/2005/8/layout/pList2"/>
    <dgm:cxn modelId="{5669AF50-EBE5-4E8D-A3CF-914055D6631C}" type="presParOf" srcId="{ACED735B-AD12-4904-9361-D72D2054C087}" destId="{516E0BF9-A445-4422-94DA-CD9ADA26C6B3}" srcOrd="1" destOrd="0" presId="urn:microsoft.com/office/officeart/2005/8/layout/pList2"/>
    <dgm:cxn modelId="{2A207907-1CE8-4F8D-9436-D8A1069A4ED5}" type="presParOf" srcId="{ACED735B-AD12-4904-9361-D72D2054C087}" destId="{489F3CD0-9A38-4817-99B1-F1D7D742F774}" srcOrd="2" destOrd="0" presId="urn:microsoft.com/office/officeart/2005/8/layout/p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51CCD9D-D5D5-46CC-9DDE-2CFC247E082D}" type="doc">
      <dgm:prSet loTypeId="urn:microsoft.com/office/officeart/2005/8/layout/bList2" loCatId="list" qsTypeId="urn:microsoft.com/office/officeart/2005/8/quickstyle/simple1" qsCatId="simple" csTypeId="urn:microsoft.com/office/officeart/2005/8/colors/accent2_2" csCatId="accent2" phldr="1"/>
      <dgm:spPr/>
      <dgm:t>
        <a:bodyPr/>
        <a:lstStyle/>
        <a:p>
          <a:endParaRPr lang="ru-RU"/>
        </a:p>
      </dgm:t>
    </dgm:pt>
    <dgm:pt modelId="{5630E2FB-886A-4BD8-84B3-CC2CA5837863}">
      <dgm:prSet custT="1"/>
      <dgm:spPr/>
      <dgm:t>
        <a:bodyPr/>
        <a:lstStyle/>
        <a:p>
          <a:pPr rtl="0"/>
          <a:r>
            <a:rPr lang="ru-RU" sz="2800" dirty="0" err="1" smtClean="0"/>
            <a:t>Шөлдің</a:t>
          </a:r>
          <a:r>
            <a:rPr lang="ru-RU" sz="2800" dirty="0" smtClean="0"/>
            <a:t> </a:t>
          </a:r>
          <a:r>
            <a:rPr lang="ru-RU" sz="2800" dirty="0" err="1" smtClean="0"/>
            <a:t>көп</a:t>
          </a:r>
          <a:r>
            <a:rPr lang="ru-RU" sz="2800" dirty="0" smtClean="0"/>
            <a:t> </a:t>
          </a:r>
          <a:r>
            <a:rPr lang="ru-RU" sz="2800" dirty="0" err="1" smtClean="0"/>
            <a:t>жерлері</a:t>
          </a:r>
          <a:r>
            <a:rPr lang="ru-RU" sz="2800" dirty="0" smtClean="0"/>
            <a:t> </a:t>
          </a:r>
          <a:r>
            <a:rPr lang="ru-RU" sz="2800" dirty="0" err="1" smtClean="0"/>
            <a:t>жайылымды</a:t>
          </a:r>
          <a:r>
            <a:rPr lang="ru-RU" sz="2800" dirty="0" smtClean="0"/>
            <a:t> </a:t>
          </a:r>
          <a:r>
            <a:rPr lang="ru-RU" sz="2800" dirty="0" err="1" smtClean="0"/>
            <a:t>жерлер</a:t>
          </a:r>
          <a:r>
            <a:rPr lang="ru-RU" sz="2800" dirty="0" smtClean="0"/>
            <a:t>. </a:t>
          </a:r>
          <a:r>
            <a:rPr lang="ru-RU" sz="2800" dirty="0" err="1" smtClean="0"/>
            <a:t>Бұл</a:t>
          </a:r>
          <a:r>
            <a:rPr lang="ru-RU" sz="2800" dirty="0" smtClean="0"/>
            <a:t> </a:t>
          </a:r>
          <a:r>
            <a:rPr lang="ru-RU" sz="2800" dirty="0" err="1" smtClean="0"/>
            <a:t>аймақтарда</a:t>
          </a:r>
          <a:r>
            <a:rPr lang="ru-RU" sz="2800" dirty="0" smtClean="0"/>
            <a:t> </a:t>
          </a:r>
          <a:r>
            <a:rPr lang="ru-RU" sz="2800" dirty="0" err="1" smtClean="0"/>
            <a:t>өсуге</a:t>
          </a:r>
          <a:r>
            <a:rPr lang="ru-RU" sz="2800" dirty="0" smtClean="0"/>
            <a:t> </a:t>
          </a:r>
          <a:r>
            <a:rPr lang="ru-RU" sz="2800" dirty="0" err="1" smtClean="0"/>
            <a:t>жайылымдық</a:t>
          </a:r>
          <a:r>
            <a:rPr lang="ru-RU" sz="2800" dirty="0" smtClean="0"/>
            <a:t> сор </a:t>
          </a:r>
          <a:r>
            <a:rPr lang="ru-RU" sz="2800" dirty="0" err="1" smtClean="0"/>
            <a:t>шөптер</a:t>
          </a:r>
          <a:r>
            <a:rPr lang="ru-RU" sz="2800" dirty="0" smtClean="0"/>
            <a:t> </a:t>
          </a:r>
          <a:r>
            <a:rPr lang="ru-RU" sz="2800" dirty="0" err="1" smtClean="0"/>
            <a:t>бейімделген</a:t>
          </a:r>
          <a:r>
            <a:rPr lang="ru-RU" sz="2800" dirty="0" smtClean="0"/>
            <a:t>. </a:t>
          </a:r>
          <a:r>
            <a:rPr lang="ru-RU" sz="2800" dirty="0" err="1" smtClean="0"/>
            <a:t>Мұнда</a:t>
          </a:r>
          <a:r>
            <a:rPr lang="ru-RU" sz="2800" dirty="0" smtClean="0"/>
            <a:t> </a:t>
          </a:r>
          <a:r>
            <a:rPr lang="ru-RU" sz="2800" dirty="0" err="1" smtClean="0"/>
            <a:t>түйе</a:t>
          </a:r>
          <a:r>
            <a:rPr lang="ru-RU" sz="2800" dirty="0" smtClean="0"/>
            <a:t>, </a:t>
          </a:r>
          <a:r>
            <a:rPr lang="ru-RU" sz="2800" dirty="0" err="1" smtClean="0"/>
            <a:t>қой</a:t>
          </a:r>
          <a:r>
            <a:rPr lang="ru-RU" sz="2800" dirty="0" smtClean="0"/>
            <a:t> </a:t>
          </a:r>
          <a:r>
            <a:rPr lang="ru-RU" sz="2800" dirty="0" err="1" smtClean="0"/>
            <a:t>шаруашылығы</a:t>
          </a:r>
          <a:r>
            <a:rPr lang="ru-RU" sz="2800" dirty="0" smtClean="0"/>
            <a:t>, </a:t>
          </a:r>
          <a:r>
            <a:rPr lang="ru-RU" sz="2800" dirty="0" err="1" smtClean="0"/>
            <a:t>әсіресе</a:t>
          </a:r>
          <a:r>
            <a:rPr lang="ru-RU" sz="2800" dirty="0" smtClean="0"/>
            <a:t> </a:t>
          </a:r>
          <a:r>
            <a:rPr lang="ru-RU" sz="2800" dirty="0" err="1" smtClean="0"/>
            <a:t>қаракөл</a:t>
          </a:r>
          <a:r>
            <a:rPr lang="ru-RU" sz="2800" dirty="0" smtClean="0"/>
            <a:t> </a:t>
          </a:r>
          <a:r>
            <a:rPr lang="ru-RU" sz="2800" dirty="0" err="1" smtClean="0"/>
            <a:t>тұқымын</a:t>
          </a:r>
          <a:r>
            <a:rPr lang="ru-RU" sz="2800" dirty="0" smtClean="0"/>
            <a:t> </a:t>
          </a:r>
          <a:r>
            <a:rPr lang="ru-RU" sz="2800" dirty="0" err="1" smtClean="0"/>
            <a:t>өсіру</a:t>
          </a:r>
          <a:r>
            <a:rPr lang="ru-RU" sz="2800" dirty="0" smtClean="0"/>
            <a:t> </a:t>
          </a:r>
          <a:r>
            <a:rPr lang="ru-RU" sz="2800" dirty="0" err="1" smtClean="0"/>
            <a:t>жақсы</a:t>
          </a:r>
          <a:r>
            <a:rPr lang="ru-RU" sz="2800" dirty="0" smtClean="0"/>
            <a:t> </a:t>
          </a:r>
          <a:r>
            <a:rPr lang="ru-RU" sz="2800" dirty="0" err="1" smtClean="0"/>
            <a:t>өріс</a:t>
          </a:r>
          <a:r>
            <a:rPr lang="ru-RU" sz="2800" dirty="0" smtClean="0"/>
            <a:t> </a:t>
          </a:r>
          <a:r>
            <a:rPr lang="ru-RU" sz="2800" dirty="0" err="1" smtClean="0"/>
            <a:t>алған</a:t>
          </a:r>
          <a:r>
            <a:rPr lang="ru-RU" sz="2800" dirty="0" smtClean="0"/>
            <a:t>. </a:t>
          </a:r>
          <a:r>
            <a:rPr lang="ru-RU" sz="2800" dirty="0" err="1" smtClean="0"/>
            <a:t>Бұл</a:t>
          </a:r>
          <a:r>
            <a:rPr lang="ru-RU" sz="2800" dirty="0" smtClean="0"/>
            <a:t> </a:t>
          </a:r>
          <a:r>
            <a:rPr lang="ru-RU" sz="2800" dirty="0" err="1" smtClean="0"/>
            <a:t>зонада</a:t>
          </a:r>
          <a:r>
            <a:rPr lang="ru-RU" sz="2800" dirty="0" smtClean="0"/>
            <a:t> </a:t>
          </a:r>
          <a:r>
            <a:rPr lang="ru-RU" sz="2800" dirty="0" err="1" smtClean="0"/>
            <a:t>тақыр</a:t>
          </a:r>
          <a:r>
            <a:rPr lang="ru-RU" sz="2800" dirty="0" smtClean="0"/>
            <a:t> мен </a:t>
          </a:r>
          <a:r>
            <a:rPr lang="ru-RU" sz="2800" dirty="0" err="1" smtClean="0"/>
            <a:t>құм</a:t>
          </a:r>
          <a:r>
            <a:rPr lang="ru-RU" sz="2800" dirty="0" smtClean="0"/>
            <a:t> </a:t>
          </a:r>
          <a:r>
            <a:rPr lang="ru-RU" sz="2800" dirty="0" err="1" smtClean="0"/>
            <a:t>басып</a:t>
          </a:r>
          <a:r>
            <a:rPr lang="ru-RU" sz="2800" dirty="0" smtClean="0"/>
            <a:t> </a:t>
          </a:r>
          <a:r>
            <a:rPr lang="ru-RU" sz="2800" dirty="0" err="1" smtClean="0"/>
            <a:t>жатқан</a:t>
          </a:r>
          <a:r>
            <a:rPr lang="ru-RU" sz="2800" dirty="0" smtClean="0"/>
            <a:t> </a:t>
          </a:r>
          <a:r>
            <a:rPr lang="ru-RU" sz="2800" dirty="0" err="1" smtClean="0"/>
            <a:t>жерлер</a:t>
          </a:r>
          <a:r>
            <a:rPr lang="ru-RU" sz="2800" dirty="0" smtClean="0"/>
            <a:t> де </a:t>
          </a:r>
          <a:r>
            <a:rPr lang="ru-RU" sz="2800" dirty="0" err="1" smtClean="0"/>
            <a:t>жеткілікті</a:t>
          </a:r>
          <a:r>
            <a:rPr lang="ru-RU" sz="2800" dirty="0" smtClean="0"/>
            <a:t>. </a:t>
          </a:r>
          <a:r>
            <a:rPr lang="ru-RU" sz="2800" dirty="0" err="1" smtClean="0"/>
            <a:t>Бұл</a:t>
          </a:r>
          <a:r>
            <a:rPr lang="ru-RU" sz="2800" dirty="0" smtClean="0"/>
            <a:t> </a:t>
          </a:r>
          <a:r>
            <a:rPr lang="ru-RU" sz="2800" dirty="0" err="1" smtClean="0"/>
            <a:t>зонаның</a:t>
          </a:r>
          <a:r>
            <a:rPr lang="ru-RU" sz="2800" dirty="0" smtClean="0"/>
            <a:t> </a:t>
          </a:r>
          <a:r>
            <a:rPr lang="ru-RU" sz="2800" dirty="0" err="1" smtClean="0"/>
            <a:t>жерін</a:t>
          </a:r>
          <a:r>
            <a:rPr lang="ru-RU" sz="2800" dirty="0" smtClean="0"/>
            <a:t> </a:t>
          </a:r>
          <a:r>
            <a:rPr lang="ru-RU" sz="2800" dirty="0" err="1" smtClean="0"/>
            <a:t>пайдалану</a:t>
          </a:r>
          <a:r>
            <a:rPr lang="ru-RU" sz="2800" dirty="0" smtClean="0"/>
            <a:t> </a:t>
          </a:r>
          <a:r>
            <a:rPr lang="ru-RU" sz="2800" dirty="0" err="1" smtClean="0"/>
            <a:t>жөнінде</a:t>
          </a:r>
          <a:r>
            <a:rPr lang="ru-RU" sz="2800" dirty="0" smtClean="0"/>
            <a:t> </a:t>
          </a:r>
          <a:r>
            <a:rPr lang="ru-RU" sz="2800" dirty="0" err="1" smtClean="0"/>
            <a:t>төменде</a:t>
          </a:r>
          <a:r>
            <a:rPr lang="ru-RU" sz="2800" dirty="0" smtClean="0"/>
            <a:t> </a:t>
          </a:r>
          <a:r>
            <a:rPr lang="ru-RU" sz="2800" dirty="0" err="1" smtClean="0"/>
            <a:t>толығырақ</a:t>
          </a:r>
          <a:r>
            <a:rPr lang="ru-RU" sz="2800" dirty="0" smtClean="0"/>
            <a:t> </a:t>
          </a:r>
          <a:r>
            <a:rPr lang="ru-RU" sz="2800" dirty="0" err="1" smtClean="0"/>
            <a:t>айтылады</a:t>
          </a:r>
          <a:r>
            <a:rPr lang="ru-RU" sz="2800" dirty="0" smtClean="0"/>
            <a:t>.</a:t>
          </a:r>
          <a:endParaRPr lang="ru-RU" sz="2800" dirty="0"/>
        </a:p>
      </dgm:t>
    </dgm:pt>
    <dgm:pt modelId="{F1A9B351-D9ED-4314-9CE2-FDFD33AC18DF}" type="parTrans" cxnId="{6A2A8EC3-FE34-4845-B9BB-23B8AA659FB6}">
      <dgm:prSet/>
      <dgm:spPr/>
      <dgm:t>
        <a:bodyPr/>
        <a:lstStyle/>
        <a:p>
          <a:endParaRPr lang="ru-RU"/>
        </a:p>
      </dgm:t>
    </dgm:pt>
    <dgm:pt modelId="{2975C31F-51DE-4326-A6C2-0FDB06D41837}" type="sibTrans" cxnId="{6A2A8EC3-FE34-4845-B9BB-23B8AA659FB6}">
      <dgm:prSet/>
      <dgm:spPr/>
      <dgm:t>
        <a:bodyPr/>
        <a:lstStyle/>
        <a:p>
          <a:endParaRPr lang="ru-RU"/>
        </a:p>
      </dgm:t>
    </dgm:pt>
    <dgm:pt modelId="{246D6BE2-8AD4-4DD6-A9EC-23E12413E814}" type="pres">
      <dgm:prSet presAssocID="{451CCD9D-D5D5-46CC-9DDE-2CFC247E082D}" presName="diagram" presStyleCnt="0">
        <dgm:presLayoutVars>
          <dgm:dir/>
          <dgm:animLvl val="lvl"/>
          <dgm:resizeHandles val="exact"/>
        </dgm:presLayoutVars>
      </dgm:prSet>
      <dgm:spPr/>
    </dgm:pt>
    <dgm:pt modelId="{8E2A6DFA-15CF-459F-8F00-FAEA12E322BD}" type="pres">
      <dgm:prSet presAssocID="{5630E2FB-886A-4BD8-84B3-CC2CA5837863}" presName="compNode" presStyleCnt="0"/>
      <dgm:spPr/>
    </dgm:pt>
    <dgm:pt modelId="{166E3181-3F43-4674-BEF6-253E22D97DF4}" type="pres">
      <dgm:prSet presAssocID="{5630E2FB-886A-4BD8-84B3-CC2CA5837863}" presName="childRect" presStyleLbl="bgAcc1" presStyleIdx="0" presStyleCnt="1" custLinFactNeighborX="773" custLinFactNeighborY="1012">
        <dgm:presLayoutVars>
          <dgm:bulletEnabled val="1"/>
        </dgm:presLayoutVars>
      </dgm:prSet>
      <dgm:spPr/>
    </dgm:pt>
    <dgm:pt modelId="{3CDD2DA8-59C3-45E9-838B-13954CD93C71}" type="pres">
      <dgm:prSet presAssocID="{5630E2FB-886A-4BD8-84B3-CC2CA5837863}" presName="parentText" presStyleLbl="node1" presStyleIdx="0" presStyleCnt="0">
        <dgm:presLayoutVars>
          <dgm:chMax val="0"/>
          <dgm:bulletEnabled val="1"/>
        </dgm:presLayoutVars>
      </dgm:prSet>
      <dgm:spPr/>
    </dgm:pt>
    <dgm:pt modelId="{840D0FBB-4013-4D3D-931D-3FD70ED7D2BB}" type="pres">
      <dgm:prSet presAssocID="{5630E2FB-886A-4BD8-84B3-CC2CA5837863}" presName="parentRect" presStyleLbl="alignNode1" presStyleIdx="0" presStyleCnt="1" custScaleX="248650" custScaleY="565732"/>
      <dgm:spPr/>
    </dgm:pt>
    <dgm:pt modelId="{AFEC0895-E60A-4302-8649-2801153358A6}" type="pres">
      <dgm:prSet presAssocID="{5630E2FB-886A-4BD8-84B3-CC2CA5837863}" presName="adorn" presStyleLbl="fgAccFollowNode1" presStyleIdx="0" presStyleCnt="1" custScaleX="256219" custScaleY="370203" custLinFactX="16165" custLinFactNeighborX="100000" custLinFactNeighborY="-42587"/>
      <dgm:spPr>
        <a:blipFill>
          <a:blip xmlns:r="http://schemas.openxmlformats.org/officeDocument/2006/relationships" r:embed="rId1">
            <a:extLst>
              <a:ext uri="{28A0092B-C50C-407E-A947-70E740481C1C}">
                <a14:useLocalDpi xmlns:a14="http://schemas.microsoft.com/office/drawing/2010/main" val="0"/>
              </a:ext>
            </a:extLst>
          </a:blip>
          <a:srcRect/>
          <a:stretch>
            <a:fillRect l="-46000" r="-46000"/>
          </a:stretch>
        </a:blipFill>
      </dgm:spPr>
    </dgm:pt>
  </dgm:ptLst>
  <dgm:cxnLst>
    <dgm:cxn modelId="{6A2A8EC3-FE34-4845-B9BB-23B8AA659FB6}" srcId="{451CCD9D-D5D5-46CC-9DDE-2CFC247E082D}" destId="{5630E2FB-886A-4BD8-84B3-CC2CA5837863}" srcOrd="0" destOrd="0" parTransId="{F1A9B351-D9ED-4314-9CE2-FDFD33AC18DF}" sibTransId="{2975C31F-51DE-4326-A6C2-0FDB06D41837}"/>
    <dgm:cxn modelId="{DE099BE3-A506-44A0-8E21-43385B0B2A0A}" type="presOf" srcId="{5630E2FB-886A-4BD8-84B3-CC2CA5837863}" destId="{840D0FBB-4013-4D3D-931D-3FD70ED7D2BB}" srcOrd="1" destOrd="0" presId="urn:microsoft.com/office/officeart/2005/8/layout/bList2"/>
    <dgm:cxn modelId="{B5201EE4-24A0-429B-9AF7-75871A81A1F2}" type="presOf" srcId="{5630E2FB-886A-4BD8-84B3-CC2CA5837863}" destId="{3CDD2DA8-59C3-45E9-838B-13954CD93C71}" srcOrd="0" destOrd="0" presId="urn:microsoft.com/office/officeart/2005/8/layout/bList2"/>
    <dgm:cxn modelId="{52537F75-AF23-4D6E-A3BE-4BECA7C5096B}" type="presOf" srcId="{451CCD9D-D5D5-46CC-9DDE-2CFC247E082D}" destId="{246D6BE2-8AD4-4DD6-A9EC-23E12413E814}" srcOrd="0" destOrd="0" presId="urn:microsoft.com/office/officeart/2005/8/layout/bList2"/>
    <dgm:cxn modelId="{04F12962-6625-44CD-82B2-91A218CBFDE0}" type="presParOf" srcId="{246D6BE2-8AD4-4DD6-A9EC-23E12413E814}" destId="{8E2A6DFA-15CF-459F-8F00-FAEA12E322BD}" srcOrd="0" destOrd="0" presId="urn:microsoft.com/office/officeart/2005/8/layout/bList2"/>
    <dgm:cxn modelId="{FB454B34-AAD7-489F-9B0A-B04E4C2603DF}" type="presParOf" srcId="{8E2A6DFA-15CF-459F-8F00-FAEA12E322BD}" destId="{166E3181-3F43-4674-BEF6-253E22D97DF4}" srcOrd="0" destOrd="0" presId="urn:microsoft.com/office/officeart/2005/8/layout/bList2"/>
    <dgm:cxn modelId="{C3BECB8B-A092-4339-86EC-A3C73592129C}" type="presParOf" srcId="{8E2A6DFA-15CF-459F-8F00-FAEA12E322BD}" destId="{3CDD2DA8-59C3-45E9-838B-13954CD93C71}" srcOrd="1" destOrd="0" presId="urn:microsoft.com/office/officeart/2005/8/layout/bList2"/>
    <dgm:cxn modelId="{16D9C71C-F304-4E46-86E0-83F225504BAA}" type="presParOf" srcId="{8E2A6DFA-15CF-459F-8F00-FAEA12E322BD}" destId="{840D0FBB-4013-4D3D-931D-3FD70ED7D2BB}" srcOrd="2" destOrd="0" presId="urn:microsoft.com/office/officeart/2005/8/layout/bList2"/>
    <dgm:cxn modelId="{22788842-B05E-4FB3-A10C-60F6137F70B7}" type="presParOf" srcId="{8E2A6DFA-15CF-459F-8F00-FAEA12E322BD}" destId="{AFEC0895-E60A-4302-8649-2801153358A6}" srcOrd="3" destOrd="0" presId="urn:microsoft.com/office/officeart/2005/8/layout/b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2CDD02F-5DEE-4182-A8D8-2F4A606753B7}" type="doc">
      <dgm:prSet loTypeId="urn:microsoft.com/office/officeart/2005/8/layout/vList2" loCatId="list" qsTypeId="urn:microsoft.com/office/officeart/2005/8/quickstyle/simple1" qsCatId="simple" csTypeId="urn:microsoft.com/office/officeart/2005/8/colors/accent2_3" csCatId="accent2"/>
      <dgm:spPr/>
      <dgm:t>
        <a:bodyPr/>
        <a:lstStyle/>
        <a:p>
          <a:endParaRPr lang="ru-RU"/>
        </a:p>
      </dgm:t>
    </dgm:pt>
    <dgm:pt modelId="{69419816-17C8-4D00-BDF0-EE53A31DC9EA}">
      <dgm:prSet/>
      <dgm:spPr/>
      <dgm:t>
        <a:bodyPr/>
        <a:lstStyle/>
        <a:p>
          <a:pPr rtl="0"/>
          <a:r>
            <a:rPr lang="ru-RU" smtClean="0"/>
            <a:t>Бұл топырақтар ТМД елдерінде негізінен Орта Азия республикалары мен Оңтүстік Қазақстан облыстарының тау етектері мен тау баурайларында орын алған. Бұл топырақтардың аздаған көлемі Әзірбайжан республикасындағы таулар аралығы мен етектеріндегі Кура-Аракс ойпатында кездеседі. Субтропикалық белдеуге жатқызылу себебі бұл топырақтар зонасында жазы ыссы әрі ұзақ болумен қатар қысы да суық емес. Тіпті Орта Азия мен Әзірбайжанда қыстың өзі жылы. Зонаның көлемі 32 млн гектар, яғни ТМД елдерінің 1,5%. Бұл зонаның терістікке қарай орналасқан шөл зонасының ерекшелігі ерте көктемде ылғалдың мол түсуі. Сондықтан ылғалдың басым мөлшері ауаға буланбай жерге жақсы сіңеді.</a:t>
          </a:r>
          <a:endParaRPr lang="ru-RU"/>
        </a:p>
      </dgm:t>
    </dgm:pt>
    <dgm:pt modelId="{4F0FD400-4BE6-4721-ADF3-D1F5919875A5}" type="parTrans" cxnId="{2635AEAD-A8DF-4CCB-9D73-4DEC90B6AC40}">
      <dgm:prSet/>
      <dgm:spPr/>
      <dgm:t>
        <a:bodyPr/>
        <a:lstStyle/>
        <a:p>
          <a:endParaRPr lang="ru-RU"/>
        </a:p>
      </dgm:t>
    </dgm:pt>
    <dgm:pt modelId="{631265A9-5938-4B30-B662-8BAF9CD17F17}" type="sibTrans" cxnId="{2635AEAD-A8DF-4CCB-9D73-4DEC90B6AC40}">
      <dgm:prSet/>
      <dgm:spPr/>
      <dgm:t>
        <a:bodyPr/>
        <a:lstStyle/>
        <a:p>
          <a:endParaRPr lang="ru-RU"/>
        </a:p>
      </dgm:t>
    </dgm:pt>
    <dgm:pt modelId="{53D4E911-CF14-4CB0-B586-978EAF313567}" type="pres">
      <dgm:prSet presAssocID="{D2CDD02F-5DEE-4182-A8D8-2F4A606753B7}" presName="linear" presStyleCnt="0">
        <dgm:presLayoutVars>
          <dgm:animLvl val="lvl"/>
          <dgm:resizeHandles val="exact"/>
        </dgm:presLayoutVars>
      </dgm:prSet>
      <dgm:spPr/>
    </dgm:pt>
    <dgm:pt modelId="{D4008A99-9C5F-4FF2-80CE-E013A6EFE89B}" type="pres">
      <dgm:prSet presAssocID="{69419816-17C8-4D00-BDF0-EE53A31DC9EA}" presName="parentText" presStyleLbl="node1" presStyleIdx="0" presStyleCnt="1">
        <dgm:presLayoutVars>
          <dgm:chMax val="0"/>
          <dgm:bulletEnabled val="1"/>
        </dgm:presLayoutVars>
      </dgm:prSet>
      <dgm:spPr/>
    </dgm:pt>
  </dgm:ptLst>
  <dgm:cxnLst>
    <dgm:cxn modelId="{A28468DA-071E-411B-ABA4-D56CAEFF7E74}" type="presOf" srcId="{69419816-17C8-4D00-BDF0-EE53A31DC9EA}" destId="{D4008A99-9C5F-4FF2-80CE-E013A6EFE89B}" srcOrd="0" destOrd="0" presId="urn:microsoft.com/office/officeart/2005/8/layout/vList2"/>
    <dgm:cxn modelId="{B98403CF-DD0F-42DE-AEFA-8F3754475435}" type="presOf" srcId="{D2CDD02F-5DEE-4182-A8D8-2F4A606753B7}" destId="{53D4E911-CF14-4CB0-B586-978EAF313567}" srcOrd="0" destOrd="0" presId="urn:microsoft.com/office/officeart/2005/8/layout/vList2"/>
    <dgm:cxn modelId="{2635AEAD-A8DF-4CCB-9D73-4DEC90B6AC40}" srcId="{D2CDD02F-5DEE-4182-A8D8-2F4A606753B7}" destId="{69419816-17C8-4D00-BDF0-EE53A31DC9EA}" srcOrd="0" destOrd="0" parTransId="{4F0FD400-4BE6-4721-ADF3-D1F5919875A5}" sibTransId="{631265A9-5938-4B30-B662-8BAF9CD17F17}"/>
    <dgm:cxn modelId="{B61945EC-956C-4989-819B-596588BF73FF}" type="presParOf" srcId="{53D4E911-CF14-4CB0-B586-978EAF313567}" destId="{D4008A99-9C5F-4FF2-80CE-E013A6EFE89B}"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3A3DB83-9DED-478A-8941-8691B44683E2}" type="doc">
      <dgm:prSet loTypeId="urn:microsoft.com/office/officeart/2005/8/layout/hList7" loCatId="list" qsTypeId="urn:microsoft.com/office/officeart/2005/8/quickstyle/simple1" qsCatId="simple" csTypeId="urn:microsoft.com/office/officeart/2005/8/colors/accent1_2" csCatId="accent1" phldr="1"/>
      <dgm:spPr/>
      <dgm:t>
        <a:bodyPr/>
        <a:lstStyle/>
        <a:p>
          <a:endParaRPr lang="ru-RU"/>
        </a:p>
      </dgm:t>
    </dgm:pt>
    <dgm:pt modelId="{2DC400D6-49BA-447F-82AB-8E18A3F7F778}">
      <dgm:prSet/>
      <dgm:spPr/>
      <dgm:t>
        <a:bodyPr/>
        <a:lstStyle/>
        <a:p>
          <a:pPr rtl="0"/>
          <a:r>
            <a:rPr lang="ru-RU" smtClean="0"/>
            <a:t>Топырақ көбіне таулы алқаптарда орын алатындықтан, табиғаттың, оның ішінде топырақтың биіктік белдеулігі (зонасының) ең төменгі сатысы болып табылады. Сұр топырақтардың құрамын алғаш зерттеп, оған осы терминді қолданған орыстың дарынды топырақ зерттеушісі С.С.Неуструев (1910). Ол 1908-1914 жылдары патшалық Ресейдің халықты жаңа жерлерге қоныстандыру басқармасында қызмет істеп жүрген кездерінде Шымкент қаласының төңірегінде осы топырақ типін анықтаған.</a:t>
          </a:r>
          <a:endParaRPr lang="ru-RU"/>
        </a:p>
      </dgm:t>
    </dgm:pt>
    <dgm:pt modelId="{9D20AC8C-A40A-4336-BCF2-2DDB3890683E}" type="parTrans" cxnId="{B3ECEDEB-37F8-4DAF-B54C-186D9164D741}">
      <dgm:prSet/>
      <dgm:spPr/>
      <dgm:t>
        <a:bodyPr/>
        <a:lstStyle/>
        <a:p>
          <a:endParaRPr lang="ru-RU"/>
        </a:p>
      </dgm:t>
    </dgm:pt>
    <dgm:pt modelId="{003CFB51-AD14-49E8-A6CD-DEB9E16100F7}" type="sibTrans" cxnId="{B3ECEDEB-37F8-4DAF-B54C-186D9164D741}">
      <dgm:prSet/>
      <dgm:spPr/>
      <dgm:t>
        <a:bodyPr/>
        <a:lstStyle/>
        <a:p>
          <a:endParaRPr lang="ru-RU"/>
        </a:p>
      </dgm:t>
    </dgm:pt>
    <dgm:pt modelId="{F7D0387E-860E-4599-9786-A50DE909D407}" type="pres">
      <dgm:prSet presAssocID="{D3A3DB83-9DED-478A-8941-8691B44683E2}" presName="Name0" presStyleCnt="0">
        <dgm:presLayoutVars>
          <dgm:dir/>
          <dgm:resizeHandles val="exact"/>
        </dgm:presLayoutVars>
      </dgm:prSet>
      <dgm:spPr/>
    </dgm:pt>
    <dgm:pt modelId="{20B33362-3B05-49CB-9CFE-721B0B682853}" type="pres">
      <dgm:prSet presAssocID="{D3A3DB83-9DED-478A-8941-8691B44683E2}" presName="fgShape" presStyleLbl="fgShp" presStyleIdx="0" presStyleCnt="1"/>
      <dgm:spPr/>
    </dgm:pt>
    <dgm:pt modelId="{EA4AECBF-262B-42F3-B2F9-9C2E907FAE3C}" type="pres">
      <dgm:prSet presAssocID="{D3A3DB83-9DED-478A-8941-8691B44683E2}" presName="linComp" presStyleCnt="0"/>
      <dgm:spPr/>
    </dgm:pt>
    <dgm:pt modelId="{DF06C44F-F3E1-4821-BA2D-6A29B09AF159}" type="pres">
      <dgm:prSet presAssocID="{2DC400D6-49BA-447F-82AB-8E18A3F7F778}" presName="compNode" presStyleCnt="0"/>
      <dgm:spPr/>
    </dgm:pt>
    <dgm:pt modelId="{D69AEFCF-D40F-400A-9A8F-43F131FB4A8B}" type="pres">
      <dgm:prSet presAssocID="{2DC400D6-49BA-447F-82AB-8E18A3F7F778}" presName="bkgdShape" presStyleLbl="node1" presStyleIdx="0" presStyleCnt="1"/>
      <dgm:spPr/>
    </dgm:pt>
    <dgm:pt modelId="{E4F43647-4F40-4CC2-91B9-11AB73160223}" type="pres">
      <dgm:prSet presAssocID="{2DC400D6-49BA-447F-82AB-8E18A3F7F778}" presName="nodeTx" presStyleLbl="node1" presStyleIdx="0" presStyleCnt="1">
        <dgm:presLayoutVars>
          <dgm:bulletEnabled val="1"/>
        </dgm:presLayoutVars>
      </dgm:prSet>
      <dgm:spPr/>
    </dgm:pt>
    <dgm:pt modelId="{340C3B4D-C2C4-4958-A5EB-2E4455CD2504}" type="pres">
      <dgm:prSet presAssocID="{2DC400D6-49BA-447F-82AB-8E18A3F7F778}" presName="invisiNode" presStyleLbl="node1" presStyleIdx="0" presStyleCnt="1"/>
      <dgm:spPr/>
    </dgm:pt>
    <dgm:pt modelId="{F0727782-73B2-43F6-AE40-3698A7A65FB1}" type="pres">
      <dgm:prSet presAssocID="{2DC400D6-49BA-447F-82AB-8E18A3F7F778}" presName="imagNode" presStyleLbl="fgImgPlace1" presStyleIdx="0" presStyleCnt="1" custScaleX="343200"/>
      <dgm:spPr>
        <a:blipFill>
          <a:blip xmlns:r="http://schemas.openxmlformats.org/officeDocument/2006/relationships" r:embed="rId1">
            <a:extLst>
              <a:ext uri="{28A0092B-C50C-407E-A947-70E740481C1C}">
                <a14:useLocalDpi xmlns:a14="http://schemas.microsoft.com/office/drawing/2010/main" val="0"/>
              </a:ext>
            </a:extLst>
          </a:blip>
          <a:srcRect/>
          <a:stretch>
            <a:fillRect t="-79000" b="-79000"/>
          </a:stretch>
        </a:blipFill>
      </dgm:spPr>
    </dgm:pt>
  </dgm:ptLst>
  <dgm:cxnLst>
    <dgm:cxn modelId="{B3ECEDEB-37F8-4DAF-B54C-186D9164D741}" srcId="{D3A3DB83-9DED-478A-8941-8691B44683E2}" destId="{2DC400D6-49BA-447F-82AB-8E18A3F7F778}" srcOrd="0" destOrd="0" parTransId="{9D20AC8C-A40A-4336-BCF2-2DDB3890683E}" sibTransId="{003CFB51-AD14-49E8-A6CD-DEB9E16100F7}"/>
    <dgm:cxn modelId="{FF1283C8-E4A1-455D-8BA7-EC12D9E691B6}" type="presOf" srcId="{D3A3DB83-9DED-478A-8941-8691B44683E2}" destId="{F7D0387E-860E-4599-9786-A50DE909D407}" srcOrd="0" destOrd="0" presId="urn:microsoft.com/office/officeart/2005/8/layout/hList7"/>
    <dgm:cxn modelId="{B4198EAF-DEE2-4964-A7C5-8272A4E3C4B0}" type="presOf" srcId="{2DC400D6-49BA-447F-82AB-8E18A3F7F778}" destId="{E4F43647-4F40-4CC2-91B9-11AB73160223}" srcOrd="1" destOrd="0" presId="urn:microsoft.com/office/officeart/2005/8/layout/hList7"/>
    <dgm:cxn modelId="{99825C5D-C770-437B-81F4-F9AC939E8F99}" type="presOf" srcId="{2DC400D6-49BA-447F-82AB-8E18A3F7F778}" destId="{D69AEFCF-D40F-400A-9A8F-43F131FB4A8B}" srcOrd="0" destOrd="0" presId="urn:microsoft.com/office/officeart/2005/8/layout/hList7"/>
    <dgm:cxn modelId="{5D1F2067-ED02-4806-97D7-6D9F5487B83B}" type="presParOf" srcId="{F7D0387E-860E-4599-9786-A50DE909D407}" destId="{20B33362-3B05-49CB-9CFE-721B0B682853}" srcOrd="0" destOrd="0" presId="urn:microsoft.com/office/officeart/2005/8/layout/hList7"/>
    <dgm:cxn modelId="{234E0BC2-4D9B-40C6-A327-551B69348C73}" type="presParOf" srcId="{F7D0387E-860E-4599-9786-A50DE909D407}" destId="{EA4AECBF-262B-42F3-B2F9-9C2E907FAE3C}" srcOrd="1" destOrd="0" presId="urn:microsoft.com/office/officeart/2005/8/layout/hList7"/>
    <dgm:cxn modelId="{1319828F-5CF9-4BB2-88B6-0E73FDA09BA3}" type="presParOf" srcId="{EA4AECBF-262B-42F3-B2F9-9C2E907FAE3C}" destId="{DF06C44F-F3E1-4821-BA2D-6A29B09AF159}" srcOrd="0" destOrd="0" presId="urn:microsoft.com/office/officeart/2005/8/layout/hList7"/>
    <dgm:cxn modelId="{3E184FAA-8847-46A6-9869-5BB7FC455E5F}" type="presParOf" srcId="{DF06C44F-F3E1-4821-BA2D-6A29B09AF159}" destId="{D69AEFCF-D40F-400A-9A8F-43F131FB4A8B}" srcOrd="0" destOrd="0" presId="urn:microsoft.com/office/officeart/2005/8/layout/hList7"/>
    <dgm:cxn modelId="{02D01E3D-4CCE-4757-9866-4FB864BE93E0}" type="presParOf" srcId="{DF06C44F-F3E1-4821-BA2D-6A29B09AF159}" destId="{E4F43647-4F40-4CC2-91B9-11AB73160223}" srcOrd="1" destOrd="0" presId="urn:microsoft.com/office/officeart/2005/8/layout/hList7"/>
    <dgm:cxn modelId="{997FFB9B-A8E8-419D-B0B6-989FEC5519C1}" type="presParOf" srcId="{DF06C44F-F3E1-4821-BA2D-6A29B09AF159}" destId="{340C3B4D-C2C4-4958-A5EB-2E4455CD2504}" srcOrd="2" destOrd="0" presId="urn:microsoft.com/office/officeart/2005/8/layout/hList7"/>
    <dgm:cxn modelId="{3843BB1C-0BB6-4B0B-A3E3-5D1A3427E91C}" type="presParOf" srcId="{DF06C44F-F3E1-4821-BA2D-6A29B09AF159}" destId="{F0727782-73B2-43F6-AE40-3698A7A65FB1}" srcOrd="3" destOrd="0" presId="urn:microsoft.com/office/officeart/2005/8/layout/hList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541A952-C9EB-4F55-A435-5E50176C3CA9}" type="doc">
      <dgm:prSet loTypeId="urn:microsoft.com/office/officeart/2005/8/layout/vList5" loCatId="list" qsTypeId="urn:microsoft.com/office/officeart/2005/8/quickstyle/simple1" qsCatId="simple" csTypeId="urn:microsoft.com/office/officeart/2005/8/colors/colorful4" csCatId="colorful" phldr="1"/>
      <dgm:spPr/>
      <dgm:t>
        <a:bodyPr/>
        <a:lstStyle/>
        <a:p>
          <a:endParaRPr lang="ru-RU"/>
        </a:p>
      </dgm:t>
    </dgm:pt>
    <dgm:pt modelId="{01198024-51B7-4DD3-8E4C-91509FDF3F97}">
      <dgm:prSet/>
      <dgm:spPr/>
      <dgm:t>
        <a:bodyPr/>
        <a:lstStyle/>
        <a:p>
          <a:pPr rtl="0"/>
          <a:r>
            <a:rPr lang="ru-RU" dirty="0" err="1" smtClean="0"/>
            <a:t>Табиғи</a:t>
          </a:r>
          <a:r>
            <a:rPr lang="ru-RU" dirty="0" smtClean="0"/>
            <a:t> </a:t>
          </a:r>
          <a:r>
            <a:rPr lang="ru-RU" dirty="0" err="1" smtClean="0"/>
            <a:t>жағдайда</a:t>
          </a:r>
          <a:r>
            <a:rPr lang="ru-RU" dirty="0" smtClean="0"/>
            <a:t> </a:t>
          </a:r>
          <a:r>
            <a:rPr lang="ru-RU" dirty="0" err="1" smtClean="0"/>
            <a:t>ерте</a:t>
          </a:r>
          <a:r>
            <a:rPr lang="ru-RU" dirty="0" smtClean="0"/>
            <a:t> </a:t>
          </a:r>
          <a:r>
            <a:rPr lang="ru-RU" dirty="0" err="1" smtClean="0"/>
            <a:t>көктемгі</a:t>
          </a:r>
          <a:r>
            <a:rPr lang="ru-RU" dirty="0" smtClean="0"/>
            <a:t> </a:t>
          </a:r>
          <a:r>
            <a:rPr lang="ru-RU" dirty="0" err="1" smtClean="0"/>
            <a:t>ылғалды</a:t>
          </a:r>
          <a:r>
            <a:rPr lang="ru-RU" dirty="0" smtClean="0"/>
            <a:t> </a:t>
          </a:r>
          <a:r>
            <a:rPr lang="ru-RU" dirty="0" err="1" smtClean="0"/>
            <a:t>жақсы</a:t>
          </a:r>
          <a:r>
            <a:rPr lang="ru-RU" dirty="0" smtClean="0"/>
            <a:t> </a:t>
          </a:r>
          <a:r>
            <a:rPr lang="ru-RU" dirty="0" err="1" smtClean="0"/>
            <a:t>пайдалануға</a:t>
          </a:r>
          <a:r>
            <a:rPr lang="ru-RU" dirty="0" smtClean="0"/>
            <a:t> </a:t>
          </a:r>
          <a:r>
            <a:rPr lang="ru-RU" dirty="0" err="1" smtClean="0"/>
            <a:t>бейім</a:t>
          </a:r>
          <a:r>
            <a:rPr lang="ru-RU" dirty="0" smtClean="0"/>
            <a:t>, тез </a:t>
          </a:r>
          <a:r>
            <a:rPr lang="ru-RU" dirty="0" err="1" smtClean="0"/>
            <a:t>пісіп</a:t>
          </a:r>
          <a:r>
            <a:rPr lang="ru-RU" dirty="0" smtClean="0"/>
            <a:t> </a:t>
          </a:r>
          <a:r>
            <a:rPr lang="ru-RU" dirty="0" err="1" smtClean="0"/>
            <a:t>жетілетін</a:t>
          </a:r>
          <a:r>
            <a:rPr lang="ru-RU" dirty="0" smtClean="0"/>
            <a:t> </a:t>
          </a:r>
          <a:r>
            <a:rPr lang="ru-RU" dirty="0" err="1" smtClean="0"/>
            <a:t>өсімдіктер</a:t>
          </a:r>
          <a:r>
            <a:rPr lang="ru-RU" dirty="0" smtClean="0"/>
            <a:t> (</a:t>
          </a:r>
          <a:r>
            <a:rPr lang="ru-RU" dirty="0" err="1" smtClean="0"/>
            <a:t>эфемерлер</a:t>
          </a:r>
          <a:r>
            <a:rPr lang="ru-RU" dirty="0" smtClean="0"/>
            <a:t>) </a:t>
          </a:r>
          <a:r>
            <a:rPr lang="ru-RU" dirty="0" err="1" smtClean="0"/>
            <a:t>қалың</a:t>
          </a:r>
          <a:r>
            <a:rPr lang="ru-RU" dirty="0" smtClean="0"/>
            <a:t> </a:t>
          </a:r>
          <a:r>
            <a:rPr lang="ru-RU" dirty="0" err="1" smtClean="0"/>
            <a:t>бітік</a:t>
          </a:r>
          <a:r>
            <a:rPr lang="ru-RU" dirty="0" smtClean="0"/>
            <a:t> </a:t>
          </a:r>
          <a:r>
            <a:rPr lang="ru-RU" dirty="0" err="1" smtClean="0"/>
            <a:t>өседі</a:t>
          </a:r>
          <a:r>
            <a:rPr lang="ru-RU" dirty="0" smtClean="0"/>
            <a:t>. </a:t>
          </a:r>
          <a:r>
            <a:rPr lang="ru-RU" dirty="0" err="1" smtClean="0"/>
            <a:t>Топырақтағы</a:t>
          </a:r>
          <a:r>
            <a:rPr lang="ru-RU" dirty="0" smtClean="0"/>
            <a:t> гумус: </a:t>
          </a:r>
          <a:r>
            <a:rPr lang="ru-RU" dirty="0" err="1" smtClean="0"/>
            <a:t>мөлшері</a:t>
          </a:r>
          <a:r>
            <a:rPr lang="ru-RU" dirty="0" smtClean="0"/>
            <a:t> 1,5-3,0% </a:t>
          </a:r>
          <a:r>
            <a:rPr lang="ru-RU" dirty="0" err="1" smtClean="0"/>
            <a:t>шейін</a:t>
          </a:r>
          <a:r>
            <a:rPr lang="ru-RU" dirty="0" smtClean="0"/>
            <a:t> </a:t>
          </a:r>
          <a:r>
            <a:rPr lang="ru-RU" dirty="0" err="1" smtClean="0"/>
            <a:t>болады</a:t>
          </a:r>
          <a:r>
            <a:rPr lang="ru-RU" dirty="0" smtClean="0"/>
            <a:t>. </a:t>
          </a:r>
          <a:r>
            <a:rPr lang="ru-RU" dirty="0" err="1" smtClean="0"/>
            <a:t>Әдетте</a:t>
          </a:r>
          <a:r>
            <a:rPr lang="ru-RU" dirty="0" smtClean="0"/>
            <a:t> </a:t>
          </a:r>
          <a:r>
            <a:rPr lang="ru-RU" dirty="0" err="1" smtClean="0"/>
            <a:t>сұр</a:t>
          </a:r>
          <a:r>
            <a:rPr lang="ru-RU" dirty="0" smtClean="0"/>
            <a:t> </a:t>
          </a:r>
          <a:r>
            <a:rPr lang="ru-RU" dirty="0" err="1" smtClean="0"/>
            <a:t>топырақтар</a:t>
          </a:r>
          <a:r>
            <a:rPr lang="ru-RU" dirty="0" smtClean="0"/>
            <a:t> </a:t>
          </a:r>
          <a:r>
            <a:rPr lang="ru-RU" dirty="0" err="1" smtClean="0"/>
            <a:t>типі</a:t>
          </a:r>
          <a:r>
            <a:rPr lang="ru-RU" dirty="0" smtClean="0"/>
            <a:t>, </a:t>
          </a:r>
          <a:r>
            <a:rPr lang="ru-RU" dirty="0" err="1" smtClean="0"/>
            <a:t>үш</a:t>
          </a:r>
          <a:r>
            <a:rPr lang="ru-RU" dirty="0" smtClean="0"/>
            <a:t> </a:t>
          </a:r>
          <a:r>
            <a:rPr lang="ru-RU" dirty="0" err="1" smtClean="0"/>
            <a:t>зонашаға</a:t>
          </a:r>
          <a:r>
            <a:rPr lang="ru-RU" dirty="0" smtClean="0"/>
            <a:t> </a:t>
          </a:r>
          <a:r>
            <a:rPr lang="ru-RU" dirty="0" err="1" smtClean="0"/>
            <a:t>бөлінеді</a:t>
          </a:r>
          <a:r>
            <a:rPr lang="ru-RU" dirty="0" smtClean="0"/>
            <a:t>: </a:t>
          </a:r>
          <a:r>
            <a:rPr lang="ru-RU" dirty="0" err="1" smtClean="0"/>
            <a:t>күнгірт</a:t>
          </a:r>
          <a:r>
            <a:rPr lang="ru-RU" dirty="0" smtClean="0"/>
            <a:t>, </a:t>
          </a:r>
          <a:r>
            <a:rPr lang="ru-RU" dirty="0" err="1" smtClean="0"/>
            <a:t>кәдімгі</a:t>
          </a:r>
          <a:r>
            <a:rPr lang="ru-RU" dirty="0" smtClean="0"/>
            <a:t> </a:t>
          </a:r>
          <a:r>
            <a:rPr lang="ru-RU" dirty="0" err="1" smtClean="0"/>
            <a:t>және</a:t>
          </a:r>
          <a:r>
            <a:rPr lang="ru-RU" dirty="0" smtClean="0"/>
            <a:t> </a:t>
          </a:r>
          <a:r>
            <a:rPr lang="ru-RU" dirty="0" err="1" smtClean="0"/>
            <a:t>ашық</a:t>
          </a:r>
          <a:r>
            <a:rPr lang="ru-RU" dirty="0" smtClean="0"/>
            <a:t> </a:t>
          </a:r>
          <a:r>
            <a:rPr lang="ru-RU" dirty="0" err="1" smtClean="0"/>
            <a:t>сұр</a:t>
          </a:r>
          <a:r>
            <a:rPr lang="ru-RU" dirty="0" smtClean="0"/>
            <a:t> </a:t>
          </a:r>
          <a:r>
            <a:rPr lang="ru-RU" dirty="0" err="1" smtClean="0"/>
            <a:t>топырақтар</a:t>
          </a:r>
          <a:r>
            <a:rPr lang="ru-RU" dirty="0" smtClean="0"/>
            <a:t>. </a:t>
          </a:r>
          <a:r>
            <a:rPr lang="ru-RU" dirty="0" err="1" smtClean="0"/>
            <a:t>Неғұрлым</a:t>
          </a:r>
          <a:r>
            <a:rPr lang="ru-RU" dirty="0" smtClean="0"/>
            <a:t> </a:t>
          </a:r>
          <a:r>
            <a:rPr lang="ru-RU" dirty="0" err="1" smtClean="0"/>
            <a:t>тауға</a:t>
          </a:r>
          <a:r>
            <a:rPr lang="ru-RU" dirty="0" smtClean="0"/>
            <a:t> </a:t>
          </a:r>
          <a:r>
            <a:rPr lang="ru-RU" dirty="0" err="1" smtClean="0"/>
            <a:t>жақынырақ</a:t>
          </a:r>
          <a:r>
            <a:rPr lang="ru-RU" dirty="0" smtClean="0"/>
            <a:t> </a:t>
          </a:r>
          <a:r>
            <a:rPr lang="ru-RU" dirty="0" err="1" smtClean="0"/>
            <a:t>болған</a:t>
          </a:r>
          <a:r>
            <a:rPr lang="ru-RU" dirty="0" smtClean="0"/>
            <a:t> </a:t>
          </a:r>
          <a:r>
            <a:rPr lang="ru-RU" dirty="0" err="1" smtClean="0"/>
            <a:t>сайын</a:t>
          </a:r>
          <a:r>
            <a:rPr lang="ru-RU" dirty="0" smtClean="0"/>
            <a:t> </a:t>
          </a:r>
          <a:r>
            <a:rPr lang="ru-RU" dirty="0" err="1" smtClean="0"/>
            <a:t>онда</a:t>
          </a:r>
          <a:r>
            <a:rPr lang="ru-RU" dirty="0" smtClean="0"/>
            <a:t> </a:t>
          </a:r>
          <a:r>
            <a:rPr lang="ru-RU" dirty="0" err="1" smtClean="0"/>
            <a:t>жауын-шашын</a:t>
          </a:r>
          <a:r>
            <a:rPr lang="ru-RU" dirty="0" smtClean="0"/>
            <a:t> да </a:t>
          </a:r>
          <a:r>
            <a:rPr lang="ru-RU" dirty="0" err="1" smtClean="0"/>
            <a:t>молырақ</a:t>
          </a:r>
          <a:r>
            <a:rPr lang="ru-RU" dirty="0" smtClean="0"/>
            <a:t> </a:t>
          </a:r>
          <a:r>
            <a:rPr lang="ru-RU" dirty="0" err="1" smtClean="0"/>
            <a:t>түсіп</a:t>
          </a:r>
          <a:r>
            <a:rPr lang="ru-RU" dirty="0" smtClean="0"/>
            <a:t>, </a:t>
          </a:r>
          <a:r>
            <a:rPr lang="ru-RU" dirty="0" err="1" smtClean="0"/>
            <a:t>өсімдіктер</a:t>
          </a:r>
          <a:r>
            <a:rPr lang="ru-RU" dirty="0" smtClean="0"/>
            <a:t> </a:t>
          </a:r>
          <a:r>
            <a:rPr lang="ru-RU" dirty="0" err="1" smtClean="0"/>
            <a:t>қалыңырақ</a:t>
          </a:r>
          <a:r>
            <a:rPr lang="ru-RU" dirty="0" smtClean="0"/>
            <a:t> </a:t>
          </a:r>
          <a:r>
            <a:rPr lang="ru-RU" dirty="0" err="1" smtClean="0"/>
            <a:t>өседі</a:t>
          </a:r>
          <a:r>
            <a:rPr lang="ru-RU" dirty="0" smtClean="0"/>
            <a:t>, </a:t>
          </a:r>
          <a:r>
            <a:rPr lang="ru-RU" dirty="0" err="1" smtClean="0"/>
            <a:t>бұл</a:t>
          </a:r>
          <a:r>
            <a:rPr lang="ru-RU" dirty="0" smtClean="0"/>
            <a:t> </a:t>
          </a:r>
          <a:r>
            <a:rPr lang="ru-RU" dirty="0" err="1" smtClean="0"/>
            <a:t>зонашада</a:t>
          </a:r>
          <a:r>
            <a:rPr lang="ru-RU" dirty="0" smtClean="0"/>
            <a:t> </a:t>
          </a:r>
          <a:r>
            <a:rPr lang="ru-RU" dirty="0" err="1" smtClean="0"/>
            <a:t>күңгірт</a:t>
          </a:r>
          <a:r>
            <a:rPr lang="ru-RU" dirty="0" smtClean="0"/>
            <a:t> </a:t>
          </a:r>
          <a:r>
            <a:rPr lang="ru-RU" dirty="0" err="1" smtClean="0"/>
            <a:t>сұр</a:t>
          </a:r>
          <a:r>
            <a:rPr lang="ru-RU" dirty="0" smtClean="0"/>
            <a:t> </a:t>
          </a:r>
          <a:r>
            <a:rPr lang="ru-RU" dirty="0" err="1" smtClean="0"/>
            <a:t>топырақтар</a:t>
          </a:r>
          <a:r>
            <a:rPr lang="ru-RU" dirty="0" smtClean="0"/>
            <a:t> </a:t>
          </a:r>
          <a:r>
            <a:rPr lang="ru-RU" dirty="0" err="1" smtClean="0"/>
            <a:t>түзілуін</a:t>
          </a:r>
          <a:r>
            <a:rPr lang="ru-RU" dirty="0" smtClean="0"/>
            <a:t> </a:t>
          </a:r>
          <a:r>
            <a:rPr lang="ru-RU" dirty="0" err="1" smtClean="0"/>
            <a:t>қамтамасыз</a:t>
          </a:r>
          <a:r>
            <a:rPr lang="ru-RU" dirty="0" smtClean="0"/>
            <a:t> </a:t>
          </a:r>
          <a:r>
            <a:rPr lang="ru-RU" dirty="0" err="1" smtClean="0"/>
            <a:t>етеді</a:t>
          </a:r>
          <a:r>
            <a:rPr lang="ru-RU" dirty="0" smtClean="0"/>
            <a:t>. </a:t>
          </a:r>
          <a:r>
            <a:rPr lang="ru-RU" dirty="0" err="1" smtClean="0"/>
            <a:t>Таудан</a:t>
          </a:r>
          <a:r>
            <a:rPr lang="ru-RU" dirty="0" smtClean="0"/>
            <a:t> </a:t>
          </a:r>
          <a:r>
            <a:rPr lang="ru-RU" dirty="0" err="1" smtClean="0"/>
            <a:t>алыстаған</a:t>
          </a:r>
          <a:r>
            <a:rPr lang="ru-RU" dirty="0" smtClean="0"/>
            <a:t> </a:t>
          </a:r>
          <a:r>
            <a:rPr lang="ru-RU" dirty="0" err="1" smtClean="0"/>
            <a:t>сайын</a:t>
          </a:r>
          <a:r>
            <a:rPr lang="ru-RU" dirty="0" smtClean="0"/>
            <a:t> </a:t>
          </a:r>
          <a:r>
            <a:rPr lang="ru-RU" dirty="0" err="1" smtClean="0"/>
            <a:t>жауын-шашын</a:t>
          </a:r>
          <a:r>
            <a:rPr lang="ru-RU" dirty="0" smtClean="0"/>
            <a:t> </a:t>
          </a:r>
          <a:r>
            <a:rPr lang="ru-RU" dirty="0" err="1" smtClean="0"/>
            <a:t>мөлшері</a:t>
          </a:r>
          <a:r>
            <a:rPr lang="ru-RU" dirty="0" smtClean="0"/>
            <a:t> </a:t>
          </a:r>
          <a:r>
            <a:rPr lang="ru-RU" dirty="0" err="1" smtClean="0"/>
            <a:t>кеміп</a:t>
          </a:r>
          <a:r>
            <a:rPr lang="ru-RU" dirty="0" smtClean="0"/>
            <a:t>, </a:t>
          </a:r>
          <a:r>
            <a:rPr lang="ru-RU" dirty="0" err="1" smtClean="0"/>
            <a:t>оның</a:t>
          </a:r>
          <a:r>
            <a:rPr lang="ru-RU" dirty="0" smtClean="0"/>
            <a:t> </a:t>
          </a:r>
          <a:r>
            <a:rPr lang="ru-RU" dirty="0" err="1" smtClean="0"/>
            <a:t>шөл</a:t>
          </a:r>
          <a:r>
            <a:rPr lang="ru-RU" dirty="0" smtClean="0"/>
            <a:t> </a:t>
          </a:r>
          <a:r>
            <a:rPr lang="ru-RU" dirty="0" err="1" smtClean="0"/>
            <a:t>зонасына</a:t>
          </a:r>
          <a:r>
            <a:rPr lang="ru-RU" dirty="0" smtClean="0"/>
            <a:t> </a:t>
          </a:r>
          <a:r>
            <a:rPr lang="ru-RU" dirty="0" err="1" smtClean="0"/>
            <a:t>өту</a:t>
          </a:r>
          <a:r>
            <a:rPr lang="ru-RU" dirty="0" smtClean="0"/>
            <a:t> </a:t>
          </a:r>
          <a:r>
            <a:rPr lang="ru-RU" dirty="0" err="1" smtClean="0"/>
            <a:t>шекарасындағы</a:t>
          </a:r>
          <a:r>
            <a:rPr lang="ru-RU" dirty="0" smtClean="0"/>
            <a:t> </a:t>
          </a:r>
          <a:r>
            <a:rPr lang="ru-RU" dirty="0" err="1" smtClean="0"/>
            <a:t>зонашада</a:t>
          </a:r>
          <a:r>
            <a:rPr lang="ru-RU" dirty="0" smtClean="0"/>
            <a:t> </a:t>
          </a:r>
          <a:r>
            <a:rPr lang="ru-RU" dirty="0" err="1" smtClean="0"/>
            <a:t>ашық</a:t>
          </a:r>
          <a:r>
            <a:rPr lang="ru-RU" dirty="0" smtClean="0"/>
            <a:t> </a:t>
          </a:r>
          <a:r>
            <a:rPr lang="ru-RU" dirty="0" err="1" smtClean="0"/>
            <a:t>сұр</a:t>
          </a:r>
          <a:r>
            <a:rPr lang="ru-RU" dirty="0" smtClean="0"/>
            <a:t> </a:t>
          </a:r>
          <a:r>
            <a:rPr lang="ru-RU" dirty="0" err="1" smtClean="0"/>
            <a:t>топырақтар</a:t>
          </a:r>
          <a:r>
            <a:rPr lang="ru-RU" dirty="0" smtClean="0"/>
            <a:t> </a:t>
          </a:r>
          <a:r>
            <a:rPr lang="ru-RU" dirty="0" err="1" smtClean="0"/>
            <a:t>түзіледі</a:t>
          </a:r>
          <a:r>
            <a:rPr lang="ru-RU" dirty="0" smtClean="0"/>
            <a:t>. </a:t>
          </a:r>
          <a:r>
            <a:rPr lang="ru-RU" dirty="0" err="1" smtClean="0"/>
            <a:t>Ескеретін</a:t>
          </a:r>
          <a:r>
            <a:rPr lang="ru-RU" dirty="0" smtClean="0"/>
            <a:t> </a:t>
          </a:r>
          <a:r>
            <a:rPr lang="ru-RU" dirty="0" err="1" smtClean="0"/>
            <a:t>жай</a:t>
          </a:r>
          <a:r>
            <a:rPr lang="ru-RU" dirty="0" smtClean="0"/>
            <a:t>, </a:t>
          </a:r>
          <a:r>
            <a:rPr lang="ru-RU" dirty="0" err="1" smtClean="0"/>
            <a:t>барлық</a:t>
          </a:r>
          <a:r>
            <a:rPr lang="ru-RU" dirty="0" smtClean="0"/>
            <a:t> тау </a:t>
          </a:r>
          <a:r>
            <a:rPr lang="ru-RU" dirty="0" err="1" smtClean="0"/>
            <a:t>етектерінде</a:t>
          </a:r>
          <a:r>
            <a:rPr lang="ru-RU" dirty="0" smtClean="0"/>
            <a:t> осы </a:t>
          </a:r>
          <a:r>
            <a:rPr lang="ru-RU" dirty="0" err="1" smtClean="0"/>
            <a:t>айтылған</a:t>
          </a:r>
          <a:r>
            <a:rPr lang="ru-RU" dirty="0" smtClean="0"/>
            <a:t> </a:t>
          </a:r>
          <a:r>
            <a:rPr lang="ru-RU" dirty="0" err="1" smtClean="0"/>
            <a:t>топырақ</a:t>
          </a:r>
          <a:r>
            <a:rPr lang="ru-RU" dirty="0" smtClean="0"/>
            <a:t> </a:t>
          </a:r>
          <a:r>
            <a:rPr lang="ru-RU" dirty="0" err="1" smtClean="0"/>
            <a:t>зонашалары</a:t>
          </a:r>
          <a:r>
            <a:rPr lang="ru-RU" dirty="0" smtClean="0"/>
            <a:t> </a:t>
          </a:r>
          <a:r>
            <a:rPr lang="ru-RU" dirty="0" err="1" smtClean="0"/>
            <a:t>түгел</a:t>
          </a:r>
          <a:r>
            <a:rPr lang="ru-RU" dirty="0" smtClean="0"/>
            <a:t> </a:t>
          </a:r>
          <a:r>
            <a:rPr lang="ru-RU" dirty="0" err="1" smtClean="0"/>
            <a:t>кездесіп</a:t>
          </a:r>
          <a:r>
            <a:rPr lang="ru-RU" dirty="0" smtClean="0"/>
            <a:t>, </a:t>
          </a:r>
          <a:r>
            <a:rPr lang="ru-RU" dirty="0" err="1" smtClean="0"/>
            <a:t>бірін-бірі</a:t>
          </a:r>
          <a:r>
            <a:rPr lang="ru-RU" dirty="0" smtClean="0"/>
            <a:t> </a:t>
          </a:r>
          <a:r>
            <a:rPr lang="ru-RU" dirty="0" err="1" smtClean="0"/>
            <a:t>ауыстыра</a:t>
          </a:r>
          <a:r>
            <a:rPr lang="ru-RU" dirty="0" smtClean="0"/>
            <a:t> </a:t>
          </a:r>
          <a:r>
            <a:rPr lang="ru-RU" dirty="0" err="1" smtClean="0"/>
            <a:t>бермейді</a:t>
          </a:r>
          <a:r>
            <a:rPr lang="ru-RU" dirty="0" smtClean="0"/>
            <a:t>. </a:t>
          </a:r>
          <a:r>
            <a:rPr lang="ru-RU" dirty="0" err="1" smtClean="0"/>
            <a:t>Кейбір</a:t>
          </a:r>
          <a:r>
            <a:rPr lang="ru-RU" dirty="0" smtClean="0"/>
            <a:t> </a:t>
          </a:r>
          <a:r>
            <a:rPr lang="ru-RU" dirty="0" err="1" smtClean="0"/>
            <a:t>зонашалар</a:t>
          </a:r>
          <a:r>
            <a:rPr lang="ru-RU" dirty="0" smtClean="0"/>
            <a:t> </a:t>
          </a:r>
          <a:r>
            <a:rPr lang="ru-RU" dirty="0" err="1" smtClean="0"/>
            <a:t>аймақтың</a:t>
          </a:r>
          <a:r>
            <a:rPr lang="ru-RU" dirty="0" smtClean="0"/>
            <a:t> </a:t>
          </a:r>
          <a:r>
            <a:rPr lang="ru-RU" dirty="0" err="1" smtClean="0"/>
            <a:t>табиғи</a:t>
          </a:r>
          <a:r>
            <a:rPr lang="ru-RU" dirty="0" smtClean="0"/>
            <a:t> </a:t>
          </a:r>
          <a:r>
            <a:rPr lang="ru-RU" dirty="0" err="1" smtClean="0"/>
            <a:t>жағдайларына</a:t>
          </a:r>
          <a:r>
            <a:rPr lang="ru-RU" dirty="0" smtClean="0"/>
            <a:t>, </a:t>
          </a:r>
          <a:r>
            <a:rPr lang="ru-RU" dirty="0" err="1" smtClean="0"/>
            <a:t>ең</a:t>
          </a:r>
          <a:r>
            <a:rPr lang="ru-RU" dirty="0" smtClean="0"/>
            <a:t> </a:t>
          </a:r>
          <a:r>
            <a:rPr lang="ru-RU" dirty="0" err="1" smtClean="0"/>
            <a:t>бастысы</a:t>
          </a:r>
          <a:r>
            <a:rPr lang="ru-RU" dirty="0" smtClean="0"/>
            <a:t> </a:t>
          </a:r>
          <a:r>
            <a:rPr lang="ru-RU" dirty="0" err="1" smtClean="0"/>
            <a:t>таулардың</a:t>
          </a:r>
          <a:r>
            <a:rPr lang="ru-RU" dirty="0" smtClean="0"/>
            <a:t> </a:t>
          </a:r>
          <a:r>
            <a:rPr lang="ru-RU" dirty="0" err="1" smtClean="0"/>
            <a:t>көлемі</a:t>
          </a:r>
          <a:r>
            <a:rPr lang="ru-RU" dirty="0" smtClean="0"/>
            <a:t> мен </a:t>
          </a:r>
          <a:r>
            <a:rPr lang="ru-RU" dirty="0" err="1" smtClean="0"/>
            <a:t>биіктеріне</a:t>
          </a:r>
          <a:r>
            <a:rPr lang="ru-RU" dirty="0" smtClean="0"/>
            <a:t> </a:t>
          </a:r>
          <a:r>
            <a:rPr lang="ru-RU" dirty="0" err="1" smtClean="0"/>
            <a:t>т.б</a:t>
          </a:r>
          <a:r>
            <a:rPr lang="ru-RU" dirty="0" smtClean="0"/>
            <a:t>. </a:t>
          </a:r>
          <a:r>
            <a:rPr lang="ru-RU" dirty="0" err="1" smtClean="0"/>
            <a:t>байланысты</a:t>
          </a:r>
          <a:r>
            <a:rPr lang="ru-RU" dirty="0" smtClean="0"/>
            <a:t> </a:t>
          </a:r>
          <a:r>
            <a:rPr lang="ru-RU" dirty="0" err="1" smtClean="0"/>
            <a:t>түсіп</a:t>
          </a:r>
          <a:r>
            <a:rPr lang="ru-RU" dirty="0" smtClean="0"/>
            <a:t> </a:t>
          </a:r>
          <a:r>
            <a:rPr lang="ru-RU" dirty="0" err="1" smtClean="0"/>
            <a:t>қалады</a:t>
          </a:r>
          <a:r>
            <a:rPr lang="ru-RU" dirty="0" smtClean="0"/>
            <a:t>.</a:t>
          </a:r>
          <a:endParaRPr lang="ru-RU" dirty="0"/>
        </a:p>
      </dgm:t>
    </dgm:pt>
    <dgm:pt modelId="{08DFDAF9-B9EC-4504-A090-289A03F7BB54}" type="parTrans" cxnId="{B16F1F99-19CA-4624-9F38-992577D16624}">
      <dgm:prSet/>
      <dgm:spPr/>
      <dgm:t>
        <a:bodyPr/>
        <a:lstStyle/>
        <a:p>
          <a:endParaRPr lang="ru-RU"/>
        </a:p>
      </dgm:t>
    </dgm:pt>
    <dgm:pt modelId="{BF2B88E3-7383-4A11-9C03-76204B2402EB}" type="sibTrans" cxnId="{B16F1F99-19CA-4624-9F38-992577D16624}">
      <dgm:prSet/>
      <dgm:spPr/>
      <dgm:t>
        <a:bodyPr/>
        <a:lstStyle/>
        <a:p>
          <a:endParaRPr lang="ru-RU"/>
        </a:p>
      </dgm:t>
    </dgm:pt>
    <dgm:pt modelId="{5DC4D232-37D4-4AB2-8361-63CE0AB4B5AE}" type="pres">
      <dgm:prSet presAssocID="{D541A952-C9EB-4F55-A435-5E50176C3CA9}" presName="Name0" presStyleCnt="0">
        <dgm:presLayoutVars>
          <dgm:dir/>
          <dgm:animLvl val="lvl"/>
          <dgm:resizeHandles val="exact"/>
        </dgm:presLayoutVars>
      </dgm:prSet>
      <dgm:spPr/>
    </dgm:pt>
    <dgm:pt modelId="{0A0A0343-8DE9-4860-B8EF-B8DFA5564415}" type="pres">
      <dgm:prSet presAssocID="{01198024-51B7-4DD3-8E4C-91509FDF3F97}" presName="linNode" presStyleCnt="0"/>
      <dgm:spPr/>
    </dgm:pt>
    <dgm:pt modelId="{2D99CE16-8DDD-4B2B-A6C5-ECD6277BDA10}" type="pres">
      <dgm:prSet presAssocID="{01198024-51B7-4DD3-8E4C-91509FDF3F97}" presName="parentText" presStyleLbl="node1" presStyleIdx="0" presStyleCnt="1" custScaleX="234593">
        <dgm:presLayoutVars>
          <dgm:chMax val="1"/>
          <dgm:bulletEnabled val="1"/>
        </dgm:presLayoutVars>
      </dgm:prSet>
      <dgm:spPr/>
    </dgm:pt>
  </dgm:ptLst>
  <dgm:cxnLst>
    <dgm:cxn modelId="{7053666C-0074-4EAC-8AB5-232A4D814A56}" type="presOf" srcId="{D541A952-C9EB-4F55-A435-5E50176C3CA9}" destId="{5DC4D232-37D4-4AB2-8361-63CE0AB4B5AE}" srcOrd="0" destOrd="0" presId="urn:microsoft.com/office/officeart/2005/8/layout/vList5"/>
    <dgm:cxn modelId="{B16F1F99-19CA-4624-9F38-992577D16624}" srcId="{D541A952-C9EB-4F55-A435-5E50176C3CA9}" destId="{01198024-51B7-4DD3-8E4C-91509FDF3F97}" srcOrd="0" destOrd="0" parTransId="{08DFDAF9-B9EC-4504-A090-289A03F7BB54}" sibTransId="{BF2B88E3-7383-4A11-9C03-76204B2402EB}"/>
    <dgm:cxn modelId="{6B6FA9D9-4331-4405-9FE2-DEB939406587}" type="presOf" srcId="{01198024-51B7-4DD3-8E4C-91509FDF3F97}" destId="{2D99CE16-8DDD-4B2B-A6C5-ECD6277BDA10}" srcOrd="0" destOrd="0" presId="urn:microsoft.com/office/officeart/2005/8/layout/vList5"/>
    <dgm:cxn modelId="{5F0D47D0-42ED-4B79-B24A-C880E38D9910}" type="presParOf" srcId="{5DC4D232-37D4-4AB2-8361-63CE0AB4B5AE}" destId="{0A0A0343-8DE9-4860-B8EF-B8DFA5564415}" srcOrd="0" destOrd="0" presId="urn:microsoft.com/office/officeart/2005/8/layout/vList5"/>
    <dgm:cxn modelId="{A3C54A6A-151C-4B81-9B45-F313E09D91EC}" type="presParOf" srcId="{0A0A0343-8DE9-4860-B8EF-B8DFA5564415}" destId="{2D99CE16-8DDD-4B2B-A6C5-ECD6277BDA10}" srcOrd="0"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0ADCA53A-529A-4B8B-9E34-77DB97E7D381}" type="doc">
      <dgm:prSet loTypeId="urn:microsoft.com/office/officeart/2005/8/layout/hProcess11" loCatId="process" qsTypeId="urn:microsoft.com/office/officeart/2005/8/quickstyle/simple1" qsCatId="simple" csTypeId="urn:microsoft.com/office/officeart/2005/8/colors/colorful3" csCatId="colorful"/>
      <dgm:spPr/>
      <dgm:t>
        <a:bodyPr/>
        <a:lstStyle/>
        <a:p>
          <a:endParaRPr lang="ru-RU"/>
        </a:p>
      </dgm:t>
    </dgm:pt>
    <dgm:pt modelId="{2F9BD162-EC8E-45CA-AA68-E2C9D0665AC6}">
      <dgm:prSet/>
      <dgm:spPr/>
      <dgm:t>
        <a:bodyPr/>
        <a:lstStyle/>
        <a:p>
          <a:pPr rtl="0"/>
          <a:r>
            <a:rPr lang="ru-RU" smtClean="0"/>
            <a:t>Сұр топырақтар жербеті және жерасты ағындарымен жақсы қамтамасыз етілгендіктен, олардың құрамында зиянды тез ерігіш тұздар болмайды.</a:t>
          </a:r>
          <a:endParaRPr lang="ru-RU" dirty="0"/>
        </a:p>
      </dgm:t>
    </dgm:pt>
    <dgm:pt modelId="{0EA83E1B-9757-4A37-9DEC-A54CADEA8C69}" type="parTrans" cxnId="{083C2C4F-100A-4755-B2D5-68E20D9F5AF4}">
      <dgm:prSet/>
      <dgm:spPr/>
      <dgm:t>
        <a:bodyPr/>
        <a:lstStyle/>
        <a:p>
          <a:endParaRPr lang="ru-RU"/>
        </a:p>
      </dgm:t>
    </dgm:pt>
    <dgm:pt modelId="{52D5A720-40DB-47D4-9354-B46CCCC3CD48}" type="sibTrans" cxnId="{083C2C4F-100A-4755-B2D5-68E20D9F5AF4}">
      <dgm:prSet/>
      <dgm:spPr/>
      <dgm:t>
        <a:bodyPr/>
        <a:lstStyle/>
        <a:p>
          <a:endParaRPr lang="ru-RU"/>
        </a:p>
      </dgm:t>
    </dgm:pt>
    <dgm:pt modelId="{6CAE8E65-CBA3-4C29-AF56-1B0392FD2E63}" type="pres">
      <dgm:prSet presAssocID="{0ADCA53A-529A-4B8B-9E34-77DB97E7D381}" presName="Name0" presStyleCnt="0">
        <dgm:presLayoutVars>
          <dgm:dir/>
          <dgm:resizeHandles val="exact"/>
        </dgm:presLayoutVars>
      </dgm:prSet>
      <dgm:spPr/>
    </dgm:pt>
    <dgm:pt modelId="{902A5CAE-FBD9-4A17-BF95-DA18D920D98D}" type="pres">
      <dgm:prSet presAssocID="{0ADCA53A-529A-4B8B-9E34-77DB97E7D381}" presName="arrow" presStyleLbl="bgShp" presStyleIdx="0" presStyleCnt="1"/>
      <dgm:spPr/>
    </dgm:pt>
    <dgm:pt modelId="{6D240A01-6A2F-4818-AFB1-C218B694627D}" type="pres">
      <dgm:prSet presAssocID="{0ADCA53A-529A-4B8B-9E34-77DB97E7D381}" presName="points" presStyleCnt="0"/>
      <dgm:spPr/>
    </dgm:pt>
    <dgm:pt modelId="{2FCEF245-ADAE-4870-8C05-4E9A86A08A4A}" type="pres">
      <dgm:prSet presAssocID="{2F9BD162-EC8E-45CA-AA68-E2C9D0665AC6}" presName="compositeA" presStyleCnt="0"/>
      <dgm:spPr/>
    </dgm:pt>
    <dgm:pt modelId="{398732AD-ECF4-4B98-AE22-4D487C90B152}" type="pres">
      <dgm:prSet presAssocID="{2F9BD162-EC8E-45CA-AA68-E2C9D0665AC6}" presName="textA" presStyleLbl="revTx" presStyleIdx="0" presStyleCnt="1">
        <dgm:presLayoutVars>
          <dgm:bulletEnabled val="1"/>
        </dgm:presLayoutVars>
      </dgm:prSet>
      <dgm:spPr/>
    </dgm:pt>
    <dgm:pt modelId="{240BD7A4-5D88-431E-8300-C78BB5F85511}" type="pres">
      <dgm:prSet presAssocID="{2F9BD162-EC8E-45CA-AA68-E2C9D0665AC6}" presName="circleA" presStyleLbl="node1" presStyleIdx="0" presStyleCnt="1"/>
      <dgm:spPr/>
    </dgm:pt>
    <dgm:pt modelId="{C86E7D20-60C3-4D4E-B78A-F2725A741B4B}" type="pres">
      <dgm:prSet presAssocID="{2F9BD162-EC8E-45CA-AA68-E2C9D0665AC6}" presName="spaceA" presStyleCnt="0"/>
      <dgm:spPr/>
    </dgm:pt>
  </dgm:ptLst>
  <dgm:cxnLst>
    <dgm:cxn modelId="{69008A9B-9AEA-48D7-9E37-44E7E295EB37}" type="presOf" srcId="{0ADCA53A-529A-4B8B-9E34-77DB97E7D381}" destId="{6CAE8E65-CBA3-4C29-AF56-1B0392FD2E63}" srcOrd="0" destOrd="0" presId="urn:microsoft.com/office/officeart/2005/8/layout/hProcess11"/>
    <dgm:cxn modelId="{083C2C4F-100A-4755-B2D5-68E20D9F5AF4}" srcId="{0ADCA53A-529A-4B8B-9E34-77DB97E7D381}" destId="{2F9BD162-EC8E-45CA-AA68-E2C9D0665AC6}" srcOrd="0" destOrd="0" parTransId="{0EA83E1B-9757-4A37-9DEC-A54CADEA8C69}" sibTransId="{52D5A720-40DB-47D4-9354-B46CCCC3CD48}"/>
    <dgm:cxn modelId="{D2F9AA0B-53C5-4847-BBC6-996A3FF63A23}" type="presOf" srcId="{2F9BD162-EC8E-45CA-AA68-E2C9D0665AC6}" destId="{398732AD-ECF4-4B98-AE22-4D487C90B152}" srcOrd="0" destOrd="0" presId="urn:microsoft.com/office/officeart/2005/8/layout/hProcess11"/>
    <dgm:cxn modelId="{3175ACAE-9162-42DE-AAE3-0F3A3C15352B}" type="presParOf" srcId="{6CAE8E65-CBA3-4C29-AF56-1B0392FD2E63}" destId="{902A5CAE-FBD9-4A17-BF95-DA18D920D98D}" srcOrd="0" destOrd="0" presId="urn:microsoft.com/office/officeart/2005/8/layout/hProcess11"/>
    <dgm:cxn modelId="{9D7C8B81-9A86-4BC5-8506-2741E39F7E3C}" type="presParOf" srcId="{6CAE8E65-CBA3-4C29-AF56-1B0392FD2E63}" destId="{6D240A01-6A2F-4818-AFB1-C218B694627D}" srcOrd="1" destOrd="0" presId="urn:microsoft.com/office/officeart/2005/8/layout/hProcess11"/>
    <dgm:cxn modelId="{E7535DD2-BDFE-4C0B-B274-7F2B07848BB5}" type="presParOf" srcId="{6D240A01-6A2F-4818-AFB1-C218B694627D}" destId="{2FCEF245-ADAE-4870-8C05-4E9A86A08A4A}" srcOrd="0" destOrd="0" presId="urn:microsoft.com/office/officeart/2005/8/layout/hProcess11"/>
    <dgm:cxn modelId="{972CC9F7-01FE-4178-94B0-47BBBE2EFC50}" type="presParOf" srcId="{2FCEF245-ADAE-4870-8C05-4E9A86A08A4A}" destId="{398732AD-ECF4-4B98-AE22-4D487C90B152}" srcOrd="0" destOrd="0" presId="urn:microsoft.com/office/officeart/2005/8/layout/hProcess11"/>
    <dgm:cxn modelId="{C347C503-DAB7-4770-B6BB-1D8E231D524D}" type="presParOf" srcId="{2FCEF245-ADAE-4870-8C05-4E9A86A08A4A}" destId="{240BD7A4-5D88-431E-8300-C78BB5F85511}" srcOrd="1" destOrd="0" presId="urn:microsoft.com/office/officeart/2005/8/layout/hProcess11"/>
    <dgm:cxn modelId="{E09AA7DB-5FA7-445B-B5D7-23769BE01D95}" type="presParOf" srcId="{2FCEF245-ADAE-4870-8C05-4E9A86A08A4A}" destId="{C86E7D20-60C3-4D4E-B78A-F2725A741B4B}" srcOrd="2" destOrd="0" presId="urn:microsoft.com/office/officeart/2005/8/layout/hProcess1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BB37A894-1CE6-4902-895C-E7C751A3FDDF}" type="doc">
      <dgm:prSet loTypeId="urn:microsoft.com/office/officeart/2005/8/layout/vList5" loCatId="list" qsTypeId="urn:microsoft.com/office/officeart/2005/8/quickstyle/simple1" qsCatId="simple" csTypeId="urn:microsoft.com/office/officeart/2005/8/colors/colorful1" csCatId="colorful" phldr="1"/>
      <dgm:spPr/>
      <dgm:t>
        <a:bodyPr/>
        <a:lstStyle/>
        <a:p>
          <a:endParaRPr lang="ru-RU"/>
        </a:p>
      </dgm:t>
    </dgm:pt>
    <dgm:pt modelId="{2640E1B9-990F-4030-BB5D-71FD187C6D52}">
      <dgm:prSet/>
      <dgm:spPr/>
      <dgm:t>
        <a:bodyPr/>
        <a:lstStyle/>
        <a:p>
          <a:pPr rtl="0"/>
          <a:r>
            <a:rPr lang="ru-RU" smtClean="0"/>
            <a:t>А 0-15-20 см шымды-қара шірінді қабат. Көктемгі жауын әжептәуір мол болғандықтан, эфемер шөптср қалың өсіп, топырақ бетінде 0-5-7 см шымды қабат түзеді. Қабат биігірек жатса, күңгірт сұр, ал таудың ең алысырақ шетінде орналасса, ашық сұр түсті келеді. Механикалық құрамы шаңды-сазды. Құрылымы бос. Шөптері жақсы тамырланған.</a:t>
          </a:r>
          <a:endParaRPr lang="ru-RU"/>
        </a:p>
      </dgm:t>
    </dgm:pt>
    <dgm:pt modelId="{0F5ECA49-DE73-42D8-BC5A-6AFFDEC462FD}" type="parTrans" cxnId="{255E200A-8725-48D9-A204-F24717593B5F}">
      <dgm:prSet/>
      <dgm:spPr/>
      <dgm:t>
        <a:bodyPr/>
        <a:lstStyle/>
        <a:p>
          <a:endParaRPr lang="ru-RU"/>
        </a:p>
      </dgm:t>
    </dgm:pt>
    <dgm:pt modelId="{2DE67780-2DEA-4BB8-93D9-296941972AC0}" type="sibTrans" cxnId="{255E200A-8725-48D9-A204-F24717593B5F}">
      <dgm:prSet/>
      <dgm:spPr/>
      <dgm:t>
        <a:bodyPr/>
        <a:lstStyle/>
        <a:p>
          <a:endParaRPr lang="ru-RU"/>
        </a:p>
      </dgm:t>
    </dgm:pt>
    <dgm:pt modelId="{2962F1C6-75DA-4FCD-ACDB-7D971E703D54}">
      <dgm:prSet/>
      <dgm:spPr/>
      <dgm:t>
        <a:bodyPr/>
        <a:lstStyle/>
        <a:p>
          <a:pPr rtl="0"/>
          <a:r>
            <a:rPr lang="ru-RU" dirty="0" smtClean="0"/>
            <a:t>В 20-60 см </a:t>
          </a:r>
          <a:r>
            <a:rPr lang="ru-RU" dirty="0" err="1" smtClean="0"/>
            <a:t>иллювиалды-карбонатты</a:t>
          </a:r>
          <a:r>
            <a:rPr lang="ru-RU" dirty="0" smtClean="0"/>
            <a:t>, </a:t>
          </a:r>
          <a:r>
            <a:rPr lang="ru-RU" dirty="0" err="1" smtClean="0"/>
            <a:t>түсі</a:t>
          </a:r>
          <a:r>
            <a:rPr lang="ru-RU" dirty="0" smtClean="0"/>
            <a:t> </a:t>
          </a:r>
          <a:r>
            <a:rPr lang="ru-RU" dirty="0" err="1" smtClean="0"/>
            <a:t>ашық</a:t>
          </a:r>
          <a:r>
            <a:rPr lang="ru-RU" dirty="0" smtClean="0"/>
            <a:t> </a:t>
          </a:r>
          <a:r>
            <a:rPr lang="ru-RU" dirty="0" err="1" smtClean="0"/>
            <a:t>сұр</a:t>
          </a:r>
          <a:r>
            <a:rPr lang="ru-RU" dirty="0" smtClean="0"/>
            <a:t>, </a:t>
          </a:r>
          <a:r>
            <a:rPr lang="ru-RU" dirty="0" err="1" smtClean="0"/>
            <a:t>көбіне</a:t>
          </a:r>
          <a:r>
            <a:rPr lang="ru-RU" dirty="0" smtClean="0"/>
            <a:t> </a:t>
          </a:r>
          <a:r>
            <a:rPr lang="ru-RU" dirty="0" err="1" smtClean="0"/>
            <a:t>карбонатты</a:t>
          </a:r>
          <a:r>
            <a:rPr lang="ru-RU" dirty="0" smtClean="0"/>
            <a:t> </a:t>
          </a:r>
          <a:r>
            <a:rPr lang="ru-RU" dirty="0" err="1" smtClean="0"/>
            <a:t>қосылыстар</a:t>
          </a:r>
          <a:r>
            <a:rPr lang="ru-RU" dirty="0" smtClean="0"/>
            <a:t> </a:t>
          </a:r>
          <a:r>
            <a:rPr lang="ru-RU" dirty="0" err="1" smtClean="0"/>
            <a:t>кездеседі</a:t>
          </a:r>
          <a:r>
            <a:rPr lang="ru-RU" dirty="0" smtClean="0"/>
            <a:t>, </a:t>
          </a:r>
          <a:r>
            <a:rPr lang="ru-RU" dirty="0" err="1" smtClean="0"/>
            <a:t>құрылымы</a:t>
          </a:r>
          <a:r>
            <a:rPr lang="ru-RU" dirty="0" smtClean="0"/>
            <a:t> бос. </a:t>
          </a:r>
          <a:r>
            <a:rPr lang="ru-RU" dirty="0" err="1" smtClean="0"/>
            <a:t>Механикалық</a:t>
          </a:r>
          <a:r>
            <a:rPr lang="ru-RU" dirty="0" smtClean="0"/>
            <a:t> </a:t>
          </a:r>
          <a:r>
            <a:rPr lang="ru-RU" dirty="0" err="1" smtClean="0"/>
            <a:t>құрамы</a:t>
          </a:r>
          <a:r>
            <a:rPr lang="ru-RU" dirty="0" smtClean="0"/>
            <a:t> </a:t>
          </a:r>
          <a:r>
            <a:rPr lang="ru-RU" dirty="0" err="1" smtClean="0"/>
            <a:t>шаңды-сазды</a:t>
          </a:r>
          <a:r>
            <a:rPr lang="ru-RU" dirty="0" smtClean="0"/>
            <a:t>. </a:t>
          </a:r>
          <a:r>
            <a:rPr lang="ru-RU" dirty="0" err="1" smtClean="0"/>
            <a:t>Өсімдіктері</a:t>
          </a:r>
          <a:r>
            <a:rPr lang="ru-RU" dirty="0" smtClean="0"/>
            <a:t> </a:t>
          </a:r>
          <a:r>
            <a:rPr lang="ru-RU" dirty="0" err="1" smtClean="0"/>
            <a:t>шамалы</a:t>
          </a:r>
          <a:r>
            <a:rPr lang="ru-RU" dirty="0" smtClean="0"/>
            <a:t> </a:t>
          </a:r>
          <a:r>
            <a:rPr lang="ru-RU" dirty="0" err="1" smtClean="0"/>
            <a:t>тамырланған</a:t>
          </a:r>
          <a:r>
            <a:rPr lang="ru-RU" dirty="0" smtClean="0"/>
            <a:t>.</a:t>
          </a:r>
          <a:endParaRPr lang="ru-RU" dirty="0"/>
        </a:p>
      </dgm:t>
    </dgm:pt>
    <dgm:pt modelId="{D7A70E34-CE43-486A-832B-07E47161025A}" type="parTrans" cxnId="{8BA3657A-5B53-4086-93A7-D7B64623001E}">
      <dgm:prSet/>
      <dgm:spPr/>
      <dgm:t>
        <a:bodyPr/>
        <a:lstStyle/>
        <a:p>
          <a:endParaRPr lang="ru-RU"/>
        </a:p>
      </dgm:t>
    </dgm:pt>
    <dgm:pt modelId="{62FF8572-BEDB-4D73-8222-86756C3A0386}" type="sibTrans" cxnId="{8BA3657A-5B53-4086-93A7-D7B64623001E}">
      <dgm:prSet/>
      <dgm:spPr/>
      <dgm:t>
        <a:bodyPr/>
        <a:lstStyle/>
        <a:p>
          <a:endParaRPr lang="ru-RU"/>
        </a:p>
      </dgm:t>
    </dgm:pt>
    <dgm:pt modelId="{168AEF9E-49FC-416E-930F-A61A7848FEDF}">
      <dgm:prSet/>
      <dgm:spPr/>
      <dgm:t>
        <a:bodyPr/>
        <a:lstStyle/>
        <a:p>
          <a:pPr rtl="0"/>
          <a:r>
            <a:rPr lang="ru-RU" smtClean="0"/>
            <a:t>ВС 60-80 см сары түсті, шаңды-сазды. Құрылымы бос, карбонаттармен қатар гипс те кездеседі.</a:t>
          </a:r>
          <a:endParaRPr lang="ru-RU"/>
        </a:p>
      </dgm:t>
    </dgm:pt>
    <dgm:pt modelId="{8D5088CE-6034-4DAF-B76C-49A1EB6BF3A6}" type="parTrans" cxnId="{9D613CA8-361F-4877-ABE1-8CF63886FE8B}">
      <dgm:prSet/>
      <dgm:spPr/>
      <dgm:t>
        <a:bodyPr/>
        <a:lstStyle/>
        <a:p>
          <a:endParaRPr lang="ru-RU"/>
        </a:p>
      </dgm:t>
    </dgm:pt>
    <dgm:pt modelId="{248E727E-4B76-4853-9B00-B1C80450093A}" type="sibTrans" cxnId="{9D613CA8-361F-4877-ABE1-8CF63886FE8B}">
      <dgm:prSet/>
      <dgm:spPr/>
      <dgm:t>
        <a:bodyPr/>
        <a:lstStyle/>
        <a:p>
          <a:endParaRPr lang="ru-RU"/>
        </a:p>
      </dgm:t>
    </dgm:pt>
    <dgm:pt modelId="{24DE31A4-A2BB-406F-8BB8-B8F5F93C9295}" type="pres">
      <dgm:prSet presAssocID="{BB37A894-1CE6-4902-895C-E7C751A3FDDF}" presName="Name0" presStyleCnt="0">
        <dgm:presLayoutVars>
          <dgm:dir/>
          <dgm:animLvl val="lvl"/>
          <dgm:resizeHandles val="exact"/>
        </dgm:presLayoutVars>
      </dgm:prSet>
      <dgm:spPr/>
    </dgm:pt>
    <dgm:pt modelId="{F70AFFE6-D879-4E2F-872B-67ABD56ABA6A}" type="pres">
      <dgm:prSet presAssocID="{2640E1B9-990F-4030-BB5D-71FD187C6D52}" presName="linNode" presStyleCnt="0"/>
      <dgm:spPr/>
    </dgm:pt>
    <dgm:pt modelId="{6B08B2A4-C301-4174-A892-30D1F27CFB91}" type="pres">
      <dgm:prSet presAssocID="{2640E1B9-990F-4030-BB5D-71FD187C6D52}" presName="parentText" presStyleLbl="node1" presStyleIdx="0" presStyleCnt="3" custScaleX="232419">
        <dgm:presLayoutVars>
          <dgm:chMax val="1"/>
          <dgm:bulletEnabled val="1"/>
        </dgm:presLayoutVars>
      </dgm:prSet>
      <dgm:spPr/>
    </dgm:pt>
    <dgm:pt modelId="{2511745A-F7B4-41BC-85F2-7E7582A77537}" type="pres">
      <dgm:prSet presAssocID="{2DE67780-2DEA-4BB8-93D9-296941972AC0}" presName="sp" presStyleCnt="0"/>
      <dgm:spPr/>
    </dgm:pt>
    <dgm:pt modelId="{EEF5CF39-F435-4332-A5F7-AC55EF66A57E}" type="pres">
      <dgm:prSet presAssocID="{2962F1C6-75DA-4FCD-ACDB-7D971E703D54}" presName="linNode" presStyleCnt="0"/>
      <dgm:spPr/>
    </dgm:pt>
    <dgm:pt modelId="{FFB12CAF-E786-46AF-9941-366CEA668933}" type="pres">
      <dgm:prSet presAssocID="{2962F1C6-75DA-4FCD-ACDB-7D971E703D54}" presName="parentText" presStyleLbl="node1" presStyleIdx="1" presStyleCnt="3" custScaleX="232419">
        <dgm:presLayoutVars>
          <dgm:chMax val="1"/>
          <dgm:bulletEnabled val="1"/>
        </dgm:presLayoutVars>
      </dgm:prSet>
      <dgm:spPr/>
    </dgm:pt>
    <dgm:pt modelId="{36BA1D0A-9FDF-4D04-96CE-0BF021DF2E72}" type="pres">
      <dgm:prSet presAssocID="{62FF8572-BEDB-4D73-8222-86756C3A0386}" presName="sp" presStyleCnt="0"/>
      <dgm:spPr/>
    </dgm:pt>
    <dgm:pt modelId="{FF0B465A-2902-48B4-BD50-1997204D5A58}" type="pres">
      <dgm:prSet presAssocID="{168AEF9E-49FC-416E-930F-A61A7848FEDF}" presName="linNode" presStyleCnt="0"/>
      <dgm:spPr/>
    </dgm:pt>
    <dgm:pt modelId="{F667BE2B-E7EC-45DF-B60B-D9F29C2E6097}" type="pres">
      <dgm:prSet presAssocID="{168AEF9E-49FC-416E-930F-A61A7848FEDF}" presName="parentText" presStyleLbl="node1" presStyleIdx="2" presStyleCnt="3" custScaleX="232419">
        <dgm:presLayoutVars>
          <dgm:chMax val="1"/>
          <dgm:bulletEnabled val="1"/>
        </dgm:presLayoutVars>
      </dgm:prSet>
      <dgm:spPr/>
    </dgm:pt>
  </dgm:ptLst>
  <dgm:cxnLst>
    <dgm:cxn modelId="{8BA3657A-5B53-4086-93A7-D7B64623001E}" srcId="{BB37A894-1CE6-4902-895C-E7C751A3FDDF}" destId="{2962F1C6-75DA-4FCD-ACDB-7D971E703D54}" srcOrd="1" destOrd="0" parTransId="{D7A70E34-CE43-486A-832B-07E47161025A}" sibTransId="{62FF8572-BEDB-4D73-8222-86756C3A0386}"/>
    <dgm:cxn modelId="{9D613CA8-361F-4877-ABE1-8CF63886FE8B}" srcId="{BB37A894-1CE6-4902-895C-E7C751A3FDDF}" destId="{168AEF9E-49FC-416E-930F-A61A7848FEDF}" srcOrd="2" destOrd="0" parTransId="{8D5088CE-6034-4DAF-B76C-49A1EB6BF3A6}" sibTransId="{248E727E-4B76-4853-9B00-B1C80450093A}"/>
    <dgm:cxn modelId="{255E200A-8725-48D9-A204-F24717593B5F}" srcId="{BB37A894-1CE6-4902-895C-E7C751A3FDDF}" destId="{2640E1B9-990F-4030-BB5D-71FD187C6D52}" srcOrd="0" destOrd="0" parTransId="{0F5ECA49-DE73-42D8-BC5A-6AFFDEC462FD}" sibTransId="{2DE67780-2DEA-4BB8-93D9-296941972AC0}"/>
    <dgm:cxn modelId="{1DAFB226-A8C9-4DAB-9152-4F2591A6EB65}" type="presOf" srcId="{168AEF9E-49FC-416E-930F-A61A7848FEDF}" destId="{F667BE2B-E7EC-45DF-B60B-D9F29C2E6097}" srcOrd="0" destOrd="0" presId="urn:microsoft.com/office/officeart/2005/8/layout/vList5"/>
    <dgm:cxn modelId="{98709AA7-56F1-461F-A581-2E31119A938E}" type="presOf" srcId="{BB37A894-1CE6-4902-895C-E7C751A3FDDF}" destId="{24DE31A4-A2BB-406F-8BB8-B8F5F93C9295}" srcOrd="0" destOrd="0" presId="urn:microsoft.com/office/officeart/2005/8/layout/vList5"/>
    <dgm:cxn modelId="{21439DB8-AE89-4468-BFFB-0129B03276B3}" type="presOf" srcId="{2640E1B9-990F-4030-BB5D-71FD187C6D52}" destId="{6B08B2A4-C301-4174-A892-30D1F27CFB91}" srcOrd="0" destOrd="0" presId="urn:microsoft.com/office/officeart/2005/8/layout/vList5"/>
    <dgm:cxn modelId="{94AFB14A-77EF-4777-880F-73C172F978FF}" type="presOf" srcId="{2962F1C6-75DA-4FCD-ACDB-7D971E703D54}" destId="{FFB12CAF-E786-46AF-9941-366CEA668933}" srcOrd="0" destOrd="0" presId="urn:microsoft.com/office/officeart/2005/8/layout/vList5"/>
    <dgm:cxn modelId="{F1A85E37-0F9E-417B-B124-B50E1882B9DE}" type="presParOf" srcId="{24DE31A4-A2BB-406F-8BB8-B8F5F93C9295}" destId="{F70AFFE6-D879-4E2F-872B-67ABD56ABA6A}" srcOrd="0" destOrd="0" presId="urn:microsoft.com/office/officeart/2005/8/layout/vList5"/>
    <dgm:cxn modelId="{965D8916-D97E-4E06-BA1D-05B41C74FB08}" type="presParOf" srcId="{F70AFFE6-D879-4E2F-872B-67ABD56ABA6A}" destId="{6B08B2A4-C301-4174-A892-30D1F27CFB91}" srcOrd="0" destOrd="0" presId="urn:microsoft.com/office/officeart/2005/8/layout/vList5"/>
    <dgm:cxn modelId="{4C1F56F7-FC7A-4C53-AC42-FDAC5AA4562A}" type="presParOf" srcId="{24DE31A4-A2BB-406F-8BB8-B8F5F93C9295}" destId="{2511745A-F7B4-41BC-85F2-7E7582A77537}" srcOrd="1" destOrd="0" presId="urn:microsoft.com/office/officeart/2005/8/layout/vList5"/>
    <dgm:cxn modelId="{EFE7046D-4234-4746-955C-B12588F8520A}" type="presParOf" srcId="{24DE31A4-A2BB-406F-8BB8-B8F5F93C9295}" destId="{EEF5CF39-F435-4332-A5F7-AC55EF66A57E}" srcOrd="2" destOrd="0" presId="urn:microsoft.com/office/officeart/2005/8/layout/vList5"/>
    <dgm:cxn modelId="{1CAE9376-912D-4458-82B7-D799CFC8E337}" type="presParOf" srcId="{EEF5CF39-F435-4332-A5F7-AC55EF66A57E}" destId="{FFB12CAF-E786-46AF-9941-366CEA668933}" srcOrd="0" destOrd="0" presId="urn:microsoft.com/office/officeart/2005/8/layout/vList5"/>
    <dgm:cxn modelId="{913CD703-7A4E-4F1F-A532-B3089AA10C7D}" type="presParOf" srcId="{24DE31A4-A2BB-406F-8BB8-B8F5F93C9295}" destId="{36BA1D0A-9FDF-4D04-96CE-0BF021DF2E72}" srcOrd="3" destOrd="0" presId="urn:microsoft.com/office/officeart/2005/8/layout/vList5"/>
    <dgm:cxn modelId="{A23FC0F5-C12C-44B2-9CAC-487A6A11BC5D}" type="presParOf" srcId="{24DE31A4-A2BB-406F-8BB8-B8F5F93C9295}" destId="{FF0B465A-2902-48B4-BD50-1997204D5A58}" srcOrd="4" destOrd="0" presId="urn:microsoft.com/office/officeart/2005/8/layout/vList5"/>
    <dgm:cxn modelId="{4AB8C95D-A864-4737-9EC7-D797A1A9AA0C}" type="presParOf" srcId="{FF0B465A-2902-48B4-BD50-1997204D5A58}" destId="{F667BE2B-E7EC-45DF-B60B-D9F29C2E6097}" srcOrd="0"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04708BB5-1A13-4C83-A92F-F118920CC4DF}" type="doc">
      <dgm:prSet loTypeId="urn:microsoft.com/office/officeart/2005/8/layout/venn1" loCatId="relationship" qsTypeId="urn:microsoft.com/office/officeart/2005/8/quickstyle/simple1" qsCatId="simple" csTypeId="urn:microsoft.com/office/officeart/2005/8/colors/accent3_1" csCatId="accent3" phldr="1"/>
      <dgm:spPr/>
      <dgm:t>
        <a:bodyPr/>
        <a:lstStyle/>
        <a:p>
          <a:endParaRPr lang="ru-RU"/>
        </a:p>
      </dgm:t>
    </dgm:pt>
    <dgm:pt modelId="{F3DBFD04-F32D-4B2B-9751-9024A73489C3}">
      <dgm:prSet/>
      <dgm:spPr/>
      <dgm:t>
        <a:bodyPr/>
        <a:lstStyle/>
        <a:p>
          <a:pPr rtl="0"/>
          <a:r>
            <a:rPr lang="ru-RU" dirty="0" err="1" smtClean="0"/>
            <a:t>Бұл</a:t>
          </a:r>
          <a:r>
            <a:rPr lang="ru-RU" dirty="0" smtClean="0"/>
            <a:t> </a:t>
          </a:r>
          <a:r>
            <a:rPr lang="ru-RU" dirty="0" err="1" smtClean="0"/>
            <a:t>алқаптардын</a:t>
          </a:r>
          <a:r>
            <a:rPr lang="ru-RU" dirty="0" smtClean="0"/>
            <a:t> </a:t>
          </a:r>
          <a:r>
            <a:rPr lang="ru-RU" dirty="0" err="1" smtClean="0"/>
            <a:t>зоналық</a:t>
          </a:r>
          <a:r>
            <a:rPr lang="ru-RU" dirty="0" smtClean="0"/>
            <a:t> </a:t>
          </a:r>
          <a:r>
            <a:rPr lang="ru-RU" dirty="0" err="1" smtClean="0"/>
            <a:t>топырақтары</a:t>
          </a:r>
          <a:r>
            <a:rPr lang="ru-RU" dirty="0" smtClean="0"/>
            <a:t> </a:t>
          </a:r>
          <a:r>
            <a:rPr lang="ru-RU" dirty="0" err="1" smtClean="0"/>
            <a:t>қоңыр</a:t>
          </a:r>
          <a:r>
            <a:rPr lang="ru-RU" dirty="0" smtClean="0"/>
            <a:t> </a:t>
          </a:r>
          <a:r>
            <a:rPr lang="ru-RU" dirty="0" err="1" smtClean="0"/>
            <a:t>және</a:t>
          </a:r>
          <a:r>
            <a:rPr lang="ru-RU" dirty="0" smtClean="0"/>
            <a:t> </a:t>
          </a:r>
          <a:r>
            <a:rPr lang="ru-RU" dirty="0" err="1" smtClean="0"/>
            <a:t>сұр-қоңыр</a:t>
          </a:r>
          <a:r>
            <a:rPr lang="ru-RU" dirty="0" smtClean="0"/>
            <a:t> </a:t>
          </a:r>
          <a:r>
            <a:rPr lang="ru-RU" dirty="0" err="1" smtClean="0"/>
            <a:t>түсті</a:t>
          </a:r>
          <a:r>
            <a:rPr lang="ru-RU" dirty="0" smtClean="0"/>
            <a:t>. ТМД </a:t>
          </a:r>
          <a:r>
            <a:rPr lang="ru-RU" dirty="0" err="1" smtClean="0"/>
            <a:t>елдеріндс</a:t>
          </a:r>
          <a:r>
            <a:rPr lang="ru-RU" dirty="0" smtClean="0"/>
            <a:t> </a:t>
          </a:r>
          <a:r>
            <a:rPr lang="ru-RU" dirty="0" err="1" smtClean="0"/>
            <a:t>бұл</a:t>
          </a:r>
          <a:r>
            <a:rPr lang="ru-RU" dirty="0" smtClean="0"/>
            <a:t> </a:t>
          </a:r>
          <a:r>
            <a:rPr lang="ru-RU" dirty="0" err="1" smtClean="0"/>
            <a:t>топырақтар</a:t>
          </a:r>
          <a:r>
            <a:rPr lang="ru-RU" dirty="0" smtClean="0"/>
            <a:t> </a:t>
          </a:r>
          <a:r>
            <a:rPr lang="ru-RU" dirty="0" err="1" smtClean="0"/>
            <a:t>негізінен</a:t>
          </a:r>
          <a:r>
            <a:rPr lang="ru-RU" dirty="0" smtClean="0"/>
            <a:t> </a:t>
          </a:r>
          <a:r>
            <a:rPr lang="ru-RU" dirty="0" err="1" smtClean="0"/>
            <a:t>таулы</a:t>
          </a:r>
          <a:r>
            <a:rPr lang="ru-RU" dirty="0" smtClean="0"/>
            <a:t> </a:t>
          </a:r>
          <a:r>
            <a:rPr lang="ru-RU" dirty="0" err="1" smtClean="0"/>
            <a:t>аудандардың</a:t>
          </a:r>
          <a:r>
            <a:rPr lang="ru-RU" dirty="0" smtClean="0"/>
            <a:t> </a:t>
          </a:r>
          <a:r>
            <a:rPr lang="ru-RU" dirty="0" err="1" smtClean="0"/>
            <a:t>құрғақ</a:t>
          </a:r>
          <a:r>
            <a:rPr lang="ru-RU" dirty="0" smtClean="0"/>
            <a:t> </a:t>
          </a:r>
          <a:r>
            <a:rPr lang="ru-RU" dirty="0" err="1" smtClean="0"/>
            <a:t>шөпті-орманды</a:t>
          </a:r>
          <a:r>
            <a:rPr lang="ru-RU" dirty="0" smtClean="0"/>
            <a:t> </a:t>
          </a:r>
          <a:r>
            <a:rPr lang="ru-RU" dirty="0" err="1" smtClean="0"/>
            <a:t>жәнс</a:t>
          </a:r>
          <a:r>
            <a:rPr lang="ru-RU" dirty="0" smtClean="0"/>
            <a:t> </a:t>
          </a:r>
          <a:r>
            <a:rPr lang="ru-RU" dirty="0" err="1" smtClean="0"/>
            <a:t>сирек</a:t>
          </a:r>
          <a:r>
            <a:rPr lang="ru-RU" dirty="0" smtClean="0"/>
            <a:t> </a:t>
          </a:r>
          <a:r>
            <a:rPr lang="ru-RU" dirty="0" err="1" smtClean="0"/>
            <a:t>орманды</a:t>
          </a:r>
          <a:r>
            <a:rPr lang="ru-RU" dirty="0" smtClean="0"/>
            <a:t> </a:t>
          </a:r>
          <a:r>
            <a:rPr lang="ru-RU" dirty="0" err="1" smtClean="0"/>
            <a:t>жерлрінде</a:t>
          </a:r>
          <a:r>
            <a:rPr lang="ru-RU" dirty="0" smtClean="0"/>
            <a:t> </a:t>
          </a:r>
          <a:r>
            <a:rPr lang="ru-RU" dirty="0" err="1" smtClean="0"/>
            <a:t>кездеседі</a:t>
          </a:r>
          <a:r>
            <a:rPr lang="ru-RU" dirty="0" smtClean="0"/>
            <a:t>. </a:t>
          </a:r>
          <a:r>
            <a:rPr lang="ru-RU" dirty="0" err="1" smtClean="0"/>
            <a:t>Бұл</a:t>
          </a:r>
          <a:r>
            <a:rPr lang="ru-RU" dirty="0" smtClean="0"/>
            <a:t> </a:t>
          </a:r>
          <a:r>
            <a:rPr lang="ru-RU" dirty="0" err="1" smtClean="0"/>
            <a:t>зонаға</a:t>
          </a:r>
          <a:r>
            <a:rPr lang="ru-RU" dirty="0" smtClean="0"/>
            <a:t> </a:t>
          </a:r>
          <a:r>
            <a:rPr lang="ru-RU" dirty="0" err="1" smtClean="0"/>
            <a:t>негізінен</a:t>
          </a:r>
          <a:r>
            <a:rPr lang="ru-RU" dirty="0" smtClean="0"/>
            <a:t> </a:t>
          </a:r>
          <a:r>
            <a:rPr lang="ru-RU" dirty="0" err="1" smtClean="0"/>
            <a:t>Жерорта</a:t>
          </a:r>
          <a:r>
            <a:rPr lang="ru-RU" dirty="0" smtClean="0"/>
            <a:t> </a:t>
          </a:r>
          <a:r>
            <a:rPr lang="ru-RU" dirty="0" err="1" smtClean="0"/>
            <a:t>теңізі</a:t>
          </a:r>
          <a:r>
            <a:rPr lang="ru-RU" dirty="0" smtClean="0"/>
            <a:t> </a:t>
          </a:r>
          <a:r>
            <a:rPr lang="ru-RU" dirty="0" err="1" smtClean="0"/>
            <a:t>аймағына</a:t>
          </a:r>
          <a:r>
            <a:rPr lang="ru-RU" dirty="0" smtClean="0"/>
            <a:t> </a:t>
          </a:r>
          <a:r>
            <a:rPr lang="ru-RU" dirty="0" err="1" smtClean="0"/>
            <a:t>тән</a:t>
          </a:r>
          <a:r>
            <a:rPr lang="ru-RU" dirty="0" smtClean="0"/>
            <a:t> климат, </a:t>
          </a:r>
          <a:r>
            <a:rPr lang="ru-RU" dirty="0" err="1" smtClean="0"/>
            <a:t>яғни</a:t>
          </a:r>
          <a:r>
            <a:rPr lang="ru-RU" dirty="0" smtClean="0"/>
            <a:t> </a:t>
          </a:r>
          <a:r>
            <a:rPr lang="ru-RU" dirty="0" err="1" smtClean="0"/>
            <a:t>ылғалды</a:t>
          </a:r>
          <a:r>
            <a:rPr lang="ru-RU" dirty="0" smtClean="0"/>
            <a:t>, </a:t>
          </a:r>
          <a:r>
            <a:rPr lang="ru-RU" dirty="0" err="1" smtClean="0"/>
            <a:t>жылы</a:t>
          </a:r>
          <a:r>
            <a:rPr lang="ru-RU" dirty="0" smtClean="0"/>
            <a:t> </a:t>
          </a:r>
          <a:r>
            <a:rPr lang="ru-RU" dirty="0" err="1" smtClean="0"/>
            <a:t>қыс</a:t>
          </a:r>
          <a:r>
            <a:rPr lang="ru-RU" dirty="0" smtClean="0"/>
            <a:t>, </a:t>
          </a:r>
          <a:r>
            <a:rPr lang="ru-RU" dirty="0" err="1" smtClean="0"/>
            <a:t>құрғақ</a:t>
          </a:r>
          <a:r>
            <a:rPr lang="ru-RU" dirty="0" smtClean="0"/>
            <a:t>, </a:t>
          </a:r>
          <a:r>
            <a:rPr lang="ru-RU" dirty="0" err="1" smtClean="0"/>
            <a:t>жазы</a:t>
          </a:r>
          <a:r>
            <a:rPr lang="ru-RU" dirty="0" smtClean="0"/>
            <a:t> </a:t>
          </a:r>
          <a:r>
            <a:rPr lang="ru-RU" dirty="0" err="1" smtClean="0"/>
            <a:t>ыстық</a:t>
          </a:r>
          <a:r>
            <a:rPr lang="ru-RU" dirty="0" smtClean="0"/>
            <a:t>, ал </a:t>
          </a:r>
          <a:r>
            <a:rPr lang="ru-RU" dirty="0" err="1" smtClean="0"/>
            <a:t>қар</a:t>
          </a:r>
          <a:r>
            <a:rPr lang="ru-RU" dirty="0" smtClean="0"/>
            <a:t> </a:t>
          </a:r>
          <a:r>
            <a:rPr lang="ru-RU" dirty="0" err="1" smtClean="0"/>
            <a:t>жамылғысы</a:t>
          </a:r>
          <a:r>
            <a:rPr lang="ru-RU" dirty="0" smtClean="0"/>
            <a:t> </a:t>
          </a:r>
          <a:r>
            <a:rPr lang="ru-RU" dirty="0" err="1" smtClean="0"/>
            <a:t>өте</a:t>
          </a:r>
          <a:r>
            <a:rPr lang="ru-RU" dirty="0" smtClean="0"/>
            <a:t> аз </a:t>
          </a:r>
          <a:r>
            <a:rPr lang="ru-RU" dirty="0" err="1" smtClean="0"/>
            <a:t>немесе</a:t>
          </a:r>
          <a:r>
            <a:rPr lang="ru-RU" dirty="0" smtClean="0"/>
            <a:t> </a:t>
          </a:r>
          <a:r>
            <a:rPr lang="ru-RU" dirty="0" err="1" smtClean="0"/>
            <a:t>тіпті</a:t>
          </a:r>
          <a:r>
            <a:rPr lang="ru-RU" dirty="0" smtClean="0"/>
            <a:t> </a:t>
          </a:r>
          <a:r>
            <a:rPr lang="ru-RU" dirty="0" err="1" smtClean="0"/>
            <a:t>жоқ</a:t>
          </a:r>
          <a:r>
            <a:rPr lang="ru-RU" dirty="0" smtClean="0"/>
            <a:t>. </a:t>
          </a:r>
          <a:r>
            <a:rPr lang="ru-RU" dirty="0" err="1" smtClean="0"/>
            <a:t>Сонымен</a:t>
          </a:r>
          <a:r>
            <a:rPr lang="ru-RU" dirty="0" smtClean="0"/>
            <a:t> </a:t>
          </a:r>
          <a:r>
            <a:rPr lang="ru-RU" dirty="0" err="1" smtClean="0"/>
            <a:t>қысы</a:t>
          </a:r>
          <a:r>
            <a:rPr lang="ru-RU" dirty="0" smtClean="0"/>
            <a:t> мен </a:t>
          </a:r>
          <a:r>
            <a:rPr lang="ru-RU" dirty="0" err="1" smtClean="0"/>
            <a:t>жазының</a:t>
          </a:r>
          <a:r>
            <a:rPr lang="ru-RU" dirty="0" smtClean="0"/>
            <a:t> </a:t>
          </a:r>
          <a:r>
            <a:rPr lang="ru-RU" dirty="0" err="1" smtClean="0"/>
            <a:t>гидротермикалык</a:t>
          </a:r>
          <a:r>
            <a:rPr lang="ru-RU" dirty="0" smtClean="0"/>
            <a:t> </a:t>
          </a:r>
          <a:r>
            <a:rPr lang="ru-RU" dirty="0" err="1" smtClean="0"/>
            <a:t>режимдері</a:t>
          </a:r>
          <a:r>
            <a:rPr lang="ru-RU" dirty="0" smtClean="0"/>
            <a:t> </a:t>
          </a:r>
          <a:r>
            <a:rPr lang="ru-RU" dirty="0" err="1" smtClean="0"/>
            <a:t>әрқалай</a:t>
          </a:r>
          <a:r>
            <a:rPr lang="ru-RU" dirty="0" smtClean="0"/>
            <a:t>. </a:t>
          </a:r>
          <a:r>
            <a:rPr lang="ru-RU" dirty="0" err="1" smtClean="0"/>
            <a:t>Қысы</a:t>
          </a:r>
          <a:r>
            <a:rPr lang="ru-RU" dirty="0" smtClean="0"/>
            <a:t> </a:t>
          </a:r>
          <a:r>
            <a:rPr lang="ru-RU" dirty="0" err="1" smtClean="0"/>
            <a:t>ылғалды</a:t>
          </a:r>
          <a:r>
            <a:rPr lang="ru-RU" dirty="0" smtClean="0"/>
            <a:t>, </a:t>
          </a:r>
          <a:r>
            <a:rPr lang="ru-RU" dirty="0" err="1" smtClean="0"/>
            <a:t>әрі</a:t>
          </a:r>
          <a:r>
            <a:rPr lang="ru-RU" dirty="0" smtClean="0"/>
            <a:t> </a:t>
          </a:r>
          <a:r>
            <a:rPr lang="ru-RU" dirty="0" err="1" smtClean="0"/>
            <a:t>жылы</a:t>
          </a:r>
          <a:r>
            <a:rPr lang="ru-RU" dirty="0" smtClean="0"/>
            <a:t> </a:t>
          </a:r>
          <a:r>
            <a:rPr lang="ru-RU" dirty="0" err="1" smtClean="0"/>
            <a:t>мерзімде</a:t>
          </a:r>
          <a:r>
            <a:rPr lang="ru-RU" dirty="0" smtClean="0"/>
            <a:t> </a:t>
          </a:r>
          <a:r>
            <a:rPr lang="ru-RU" dirty="0" err="1" smtClean="0"/>
            <a:t>алғашқы</a:t>
          </a:r>
          <a:r>
            <a:rPr lang="ru-RU" dirty="0" smtClean="0"/>
            <a:t> </a:t>
          </a:r>
          <a:r>
            <a:rPr lang="ru-RU" dirty="0" err="1" smtClean="0"/>
            <a:t>минералдар</a:t>
          </a:r>
          <a:r>
            <a:rPr lang="ru-RU" dirty="0" smtClean="0"/>
            <a:t> </a:t>
          </a:r>
          <a:r>
            <a:rPr lang="ru-RU" dirty="0" err="1" smtClean="0"/>
            <a:t>белсеңді</a:t>
          </a:r>
          <a:r>
            <a:rPr lang="ru-RU" dirty="0" smtClean="0"/>
            <a:t> </a:t>
          </a:r>
          <a:r>
            <a:rPr lang="ru-RU" dirty="0" err="1" smtClean="0"/>
            <a:t>түрде</a:t>
          </a:r>
          <a:r>
            <a:rPr lang="ru-RU" dirty="0" smtClean="0"/>
            <a:t> </a:t>
          </a:r>
          <a:r>
            <a:rPr lang="ru-RU" dirty="0" err="1" smtClean="0"/>
            <a:t>үгіліп</a:t>
          </a:r>
          <a:r>
            <a:rPr lang="ru-RU" dirty="0" smtClean="0"/>
            <a:t>, </a:t>
          </a:r>
          <a:r>
            <a:rPr lang="ru-RU" dirty="0" err="1" smtClean="0"/>
            <a:t>балшықты</a:t>
          </a:r>
          <a:r>
            <a:rPr lang="ru-RU" dirty="0" smtClean="0"/>
            <a:t> </a:t>
          </a:r>
          <a:r>
            <a:rPr lang="ru-RU" dirty="0" err="1" smtClean="0"/>
            <a:t>гидрослюдалы</a:t>
          </a:r>
          <a:r>
            <a:rPr lang="ru-RU" dirty="0" smtClean="0"/>
            <a:t> </a:t>
          </a:r>
          <a:r>
            <a:rPr lang="ru-RU" dirty="0" err="1" smtClean="0"/>
            <a:t>монтмориллонитті-илитті</a:t>
          </a:r>
          <a:r>
            <a:rPr lang="ru-RU" dirty="0" smtClean="0"/>
            <a:t> </a:t>
          </a:r>
          <a:r>
            <a:rPr lang="ru-RU" dirty="0" err="1" smtClean="0"/>
            <a:t>құрамды</a:t>
          </a:r>
          <a:r>
            <a:rPr lang="ru-RU" dirty="0" smtClean="0"/>
            <a:t> </a:t>
          </a:r>
          <a:r>
            <a:rPr lang="ru-RU" dirty="0" err="1" smtClean="0"/>
            <a:t>екінші</a:t>
          </a:r>
          <a:r>
            <a:rPr lang="ru-RU" dirty="0" smtClean="0"/>
            <a:t> </a:t>
          </a:r>
          <a:r>
            <a:rPr lang="ru-RU" dirty="0" err="1" smtClean="0"/>
            <a:t>минералдар</a:t>
          </a:r>
          <a:r>
            <a:rPr lang="ru-RU" dirty="0" smtClean="0"/>
            <a:t> </a:t>
          </a:r>
          <a:r>
            <a:rPr lang="ru-RU" dirty="0" err="1" smtClean="0"/>
            <a:t>түзіледі</a:t>
          </a:r>
          <a:r>
            <a:rPr lang="ru-RU" dirty="0" smtClean="0"/>
            <a:t>.</a:t>
          </a:r>
          <a:endParaRPr lang="ru-RU" dirty="0"/>
        </a:p>
      </dgm:t>
    </dgm:pt>
    <dgm:pt modelId="{EE2AF9B2-89D5-42DA-8E28-B84A91C02CC6}" type="parTrans" cxnId="{D6A73361-6C73-435C-83B1-817A863F4591}">
      <dgm:prSet/>
      <dgm:spPr/>
      <dgm:t>
        <a:bodyPr/>
        <a:lstStyle/>
        <a:p>
          <a:endParaRPr lang="ru-RU"/>
        </a:p>
      </dgm:t>
    </dgm:pt>
    <dgm:pt modelId="{E7F525E1-05A7-4DA9-A888-B593A2D83D44}" type="sibTrans" cxnId="{D6A73361-6C73-435C-83B1-817A863F4591}">
      <dgm:prSet/>
      <dgm:spPr/>
      <dgm:t>
        <a:bodyPr/>
        <a:lstStyle/>
        <a:p>
          <a:endParaRPr lang="ru-RU"/>
        </a:p>
      </dgm:t>
    </dgm:pt>
    <dgm:pt modelId="{485AA4F4-0913-4138-81F6-A10970A08C08}" type="pres">
      <dgm:prSet presAssocID="{04708BB5-1A13-4C83-A92F-F118920CC4DF}" presName="compositeShape" presStyleCnt="0">
        <dgm:presLayoutVars>
          <dgm:chMax val="7"/>
          <dgm:dir/>
          <dgm:resizeHandles val="exact"/>
        </dgm:presLayoutVars>
      </dgm:prSet>
      <dgm:spPr/>
    </dgm:pt>
    <dgm:pt modelId="{BAF6023A-19CC-460D-8DEE-FB045E9D5DF8}" type="pres">
      <dgm:prSet presAssocID="{F3DBFD04-F32D-4B2B-9751-9024A73489C3}" presName="circ1TxSh" presStyleLbl="vennNode1" presStyleIdx="0" presStyleCnt="1" custScaleX="174551"/>
      <dgm:spPr/>
    </dgm:pt>
  </dgm:ptLst>
  <dgm:cxnLst>
    <dgm:cxn modelId="{D6A73361-6C73-435C-83B1-817A863F4591}" srcId="{04708BB5-1A13-4C83-A92F-F118920CC4DF}" destId="{F3DBFD04-F32D-4B2B-9751-9024A73489C3}" srcOrd="0" destOrd="0" parTransId="{EE2AF9B2-89D5-42DA-8E28-B84A91C02CC6}" sibTransId="{E7F525E1-05A7-4DA9-A888-B593A2D83D44}"/>
    <dgm:cxn modelId="{C12C1534-DEC9-4899-8292-CF9736D4E828}" type="presOf" srcId="{04708BB5-1A13-4C83-A92F-F118920CC4DF}" destId="{485AA4F4-0913-4138-81F6-A10970A08C08}" srcOrd="0" destOrd="0" presId="urn:microsoft.com/office/officeart/2005/8/layout/venn1"/>
    <dgm:cxn modelId="{BAE44295-B939-41DA-A448-30200523A1A0}" type="presOf" srcId="{F3DBFD04-F32D-4B2B-9751-9024A73489C3}" destId="{BAF6023A-19CC-460D-8DEE-FB045E9D5DF8}" srcOrd="0" destOrd="0" presId="urn:microsoft.com/office/officeart/2005/8/layout/venn1"/>
    <dgm:cxn modelId="{6F31EE0F-8032-4DB1-B351-88B3F31ED6CC}" type="presParOf" srcId="{485AA4F4-0913-4138-81F6-A10970A08C08}" destId="{BAF6023A-19CC-460D-8DEE-FB045E9D5DF8}" srcOrd="0"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38B38E6A-5D07-481D-9464-049D40F67A35}" type="doc">
      <dgm:prSet loTypeId="urn:microsoft.com/office/officeart/2005/8/layout/process1" loCatId="process" qsTypeId="urn:microsoft.com/office/officeart/2005/8/quickstyle/simple1" qsCatId="simple" csTypeId="urn:microsoft.com/office/officeart/2005/8/colors/colorful4" csCatId="colorful" phldr="1"/>
      <dgm:spPr/>
      <dgm:t>
        <a:bodyPr/>
        <a:lstStyle/>
        <a:p>
          <a:endParaRPr lang="ru-RU"/>
        </a:p>
      </dgm:t>
    </dgm:pt>
    <dgm:pt modelId="{7B8475F1-84C4-46E1-AD4B-7E7C4B0C9ADE}">
      <dgm:prSet/>
      <dgm:spPr/>
      <dgm:t>
        <a:bodyPr/>
        <a:lstStyle/>
        <a:p>
          <a:pPr rtl="0"/>
          <a:r>
            <a:rPr lang="ru-RU" dirty="0" smtClean="0"/>
            <a:t>А 0-35 (50) см </a:t>
          </a:r>
          <a:r>
            <a:rPr lang="ru-RU" dirty="0" err="1" smtClean="0"/>
            <a:t>қара</a:t>
          </a:r>
          <a:r>
            <a:rPr lang="ru-RU" dirty="0" smtClean="0"/>
            <a:t> </a:t>
          </a:r>
          <a:r>
            <a:rPr lang="ru-RU" dirty="0" err="1" smtClean="0"/>
            <a:t>шірінді</a:t>
          </a:r>
          <a:r>
            <a:rPr lang="ru-RU" dirty="0" smtClean="0"/>
            <a:t> </a:t>
          </a:r>
          <a:r>
            <a:rPr lang="ru-RU" dirty="0" err="1" smtClean="0"/>
            <a:t>қабаты</a:t>
          </a:r>
          <a:r>
            <a:rPr lang="ru-RU" dirty="0" smtClean="0"/>
            <a:t>, </a:t>
          </a:r>
          <a:r>
            <a:rPr lang="ru-RU" dirty="0" err="1" smtClean="0"/>
            <a:t>түсі</a:t>
          </a:r>
          <a:r>
            <a:rPr lang="ru-RU" dirty="0" smtClean="0"/>
            <a:t> </a:t>
          </a:r>
          <a:r>
            <a:rPr lang="ru-RU" dirty="0" err="1" smtClean="0"/>
            <a:t>қоңыр</a:t>
          </a:r>
          <a:r>
            <a:rPr lang="ru-RU" dirty="0" smtClean="0"/>
            <a:t>, </a:t>
          </a:r>
          <a:r>
            <a:rPr lang="ru-RU" dirty="0" err="1" smtClean="0"/>
            <a:t>кесекті-капролитті</a:t>
          </a:r>
          <a:r>
            <a:rPr lang="ru-RU" dirty="0" smtClean="0"/>
            <a:t> </a:t>
          </a:r>
          <a:r>
            <a:rPr lang="ru-RU" dirty="0" err="1" smtClean="0"/>
            <a:t>құрылым</a:t>
          </a:r>
          <a:r>
            <a:rPr lang="ru-RU" dirty="0" smtClean="0"/>
            <a:t>. </a:t>
          </a:r>
          <a:r>
            <a:rPr lang="ru-RU" dirty="0" err="1" smtClean="0"/>
            <a:t>төмендеген</a:t>
          </a:r>
          <a:r>
            <a:rPr lang="ru-RU" dirty="0" smtClean="0"/>
            <a:t> </a:t>
          </a:r>
          <a:r>
            <a:rPr lang="ru-RU" dirty="0" err="1" smtClean="0"/>
            <a:t>сайын</a:t>
          </a:r>
          <a:r>
            <a:rPr lang="ru-RU" dirty="0" smtClean="0"/>
            <a:t> </a:t>
          </a:r>
          <a:r>
            <a:rPr lang="ru-RU" dirty="0" err="1" smtClean="0"/>
            <a:t>кесекті-жаңғақты</a:t>
          </a:r>
          <a:r>
            <a:rPr lang="ru-RU" dirty="0" smtClean="0"/>
            <a:t> </a:t>
          </a:r>
          <a:r>
            <a:rPr lang="ru-RU" dirty="0" err="1" smtClean="0"/>
            <a:t>құрылымға</a:t>
          </a:r>
          <a:r>
            <a:rPr lang="ru-RU" dirty="0" smtClean="0"/>
            <a:t> </a:t>
          </a:r>
          <a:r>
            <a:rPr lang="ru-RU" dirty="0" err="1" smtClean="0"/>
            <a:t>ауысады</a:t>
          </a:r>
          <a:r>
            <a:rPr lang="ru-RU" dirty="0" smtClean="0"/>
            <a:t>, </a:t>
          </a:r>
          <a:r>
            <a:rPr lang="ru-RU" dirty="0" err="1" smtClean="0"/>
            <a:t>механикалық</a:t>
          </a:r>
          <a:r>
            <a:rPr lang="ru-RU" dirty="0" smtClean="0"/>
            <a:t> </a:t>
          </a:r>
          <a:r>
            <a:rPr lang="ru-RU" dirty="0" err="1" smtClean="0"/>
            <a:t>құрамы</a:t>
          </a:r>
          <a:r>
            <a:rPr lang="ru-RU" dirty="0" smtClean="0"/>
            <a:t> </a:t>
          </a:r>
          <a:r>
            <a:rPr lang="ru-RU" dirty="0" err="1" smtClean="0"/>
            <a:t>төмендеген</a:t>
          </a:r>
          <a:r>
            <a:rPr lang="ru-RU" dirty="0" smtClean="0"/>
            <a:t> </a:t>
          </a:r>
          <a:r>
            <a:rPr lang="ru-RU" dirty="0" err="1" smtClean="0"/>
            <a:t>сайын</a:t>
          </a:r>
          <a:r>
            <a:rPr lang="ru-RU" dirty="0" smtClean="0"/>
            <a:t> </a:t>
          </a:r>
          <a:r>
            <a:rPr lang="ru-RU" dirty="0" err="1" smtClean="0"/>
            <a:t>ауырлана</a:t>
          </a:r>
          <a:r>
            <a:rPr lang="ru-RU" dirty="0" smtClean="0"/>
            <a:t> </a:t>
          </a:r>
          <a:r>
            <a:rPr lang="ru-RU" dirty="0" err="1" smtClean="0"/>
            <a:t>бастайды</a:t>
          </a:r>
          <a:r>
            <a:rPr lang="ru-RU" dirty="0" smtClean="0"/>
            <a:t>.</a:t>
          </a:r>
          <a:endParaRPr lang="ru-RU" dirty="0"/>
        </a:p>
      </dgm:t>
    </dgm:pt>
    <dgm:pt modelId="{8E73B2B1-997B-4DED-B6B9-8515382E756D}" type="parTrans" cxnId="{33208F71-24F4-4990-8BF0-1B35575BA78A}">
      <dgm:prSet/>
      <dgm:spPr/>
      <dgm:t>
        <a:bodyPr/>
        <a:lstStyle/>
        <a:p>
          <a:endParaRPr lang="ru-RU"/>
        </a:p>
      </dgm:t>
    </dgm:pt>
    <dgm:pt modelId="{8B30B883-7985-4853-9460-11A07660A79D}" type="sibTrans" cxnId="{33208F71-24F4-4990-8BF0-1B35575BA78A}">
      <dgm:prSet/>
      <dgm:spPr/>
      <dgm:t>
        <a:bodyPr/>
        <a:lstStyle/>
        <a:p>
          <a:endParaRPr lang="ru-RU"/>
        </a:p>
      </dgm:t>
    </dgm:pt>
    <dgm:pt modelId="{98C71239-9904-4998-A8BF-5E3786608649}">
      <dgm:prSet/>
      <dgm:spPr/>
      <dgm:t>
        <a:bodyPr/>
        <a:lstStyle/>
        <a:p>
          <a:pPr rtl="0"/>
          <a:r>
            <a:rPr lang="ru-RU" smtClean="0"/>
            <a:t>В1 — 40-80 см қатты балшықтанған, кальцийде қаныққан, түсі ашық қоныр немесе тіпті қызыл қоныр, құрылымы кесекті-жаңғақты.</a:t>
          </a:r>
          <a:endParaRPr lang="ru-RU"/>
        </a:p>
      </dgm:t>
    </dgm:pt>
    <dgm:pt modelId="{CD9072DF-3F70-4859-9F82-215560E8BB40}" type="parTrans" cxnId="{2F7FA1D6-876D-40BB-81F1-DDBBE96C7181}">
      <dgm:prSet/>
      <dgm:spPr/>
      <dgm:t>
        <a:bodyPr/>
        <a:lstStyle/>
        <a:p>
          <a:endParaRPr lang="ru-RU"/>
        </a:p>
      </dgm:t>
    </dgm:pt>
    <dgm:pt modelId="{05951803-650A-4D8C-8EA2-D81D6C066D01}" type="sibTrans" cxnId="{2F7FA1D6-876D-40BB-81F1-DDBBE96C7181}">
      <dgm:prSet/>
      <dgm:spPr/>
      <dgm:t>
        <a:bodyPr/>
        <a:lstStyle/>
        <a:p>
          <a:endParaRPr lang="ru-RU"/>
        </a:p>
      </dgm:t>
    </dgm:pt>
    <dgm:pt modelId="{517705D9-ECE1-46F0-8093-12EC836ED44E}">
      <dgm:prSet/>
      <dgm:spPr/>
      <dgm:t>
        <a:bodyPr/>
        <a:lstStyle/>
        <a:p>
          <a:pPr rtl="0"/>
          <a:r>
            <a:rPr lang="ru-RU" dirty="0" err="1" smtClean="0"/>
            <a:t>Балшықтанған</a:t>
          </a:r>
          <a:r>
            <a:rPr lang="ru-RU" dirty="0" smtClean="0"/>
            <a:t>, </a:t>
          </a:r>
          <a:r>
            <a:rPr lang="ru-RU" dirty="0" err="1" smtClean="0"/>
            <a:t>карбонаттар</a:t>
          </a:r>
          <a:r>
            <a:rPr lang="ru-RU" dirty="0" smtClean="0"/>
            <a:t> </a:t>
          </a:r>
          <a:r>
            <a:rPr lang="ru-RU" dirty="0" err="1" smtClean="0"/>
            <a:t>шоғырланған</a:t>
          </a:r>
          <a:r>
            <a:rPr lang="ru-RU" dirty="0" smtClean="0"/>
            <a:t> </a:t>
          </a:r>
          <a:r>
            <a:rPr lang="ru-RU" dirty="0" err="1" smtClean="0"/>
            <a:t>қабатта</a:t>
          </a:r>
          <a:r>
            <a:rPr lang="ru-RU" dirty="0" smtClean="0"/>
            <a:t> </a:t>
          </a:r>
          <a:r>
            <a:rPr lang="ru-RU" dirty="0" err="1" smtClean="0"/>
            <a:t>түсі</a:t>
          </a:r>
          <a:r>
            <a:rPr lang="ru-RU" dirty="0" smtClean="0"/>
            <a:t> </a:t>
          </a:r>
          <a:r>
            <a:rPr lang="ru-RU" dirty="0" err="1" smtClean="0"/>
            <a:t>ашық</a:t>
          </a:r>
          <a:r>
            <a:rPr lang="ru-RU" dirty="0" smtClean="0"/>
            <a:t>, </a:t>
          </a:r>
          <a:r>
            <a:rPr lang="ru-RU" dirty="0" err="1" smtClean="0"/>
            <a:t>қоңыр-құба</a:t>
          </a:r>
          <a:r>
            <a:rPr lang="ru-RU" dirty="0" smtClean="0"/>
            <a:t>. </a:t>
          </a:r>
          <a:r>
            <a:rPr lang="ru-RU" dirty="0" err="1" smtClean="0"/>
            <a:t>тығыз</a:t>
          </a:r>
          <a:r>
            <a:rPr lang="ru-RU" dirty="0" smtClean="0"/>
            <a:t>, </a:t>
          </a:r>
          <a:r>
            <a:rPr lang="ru-RU" dirty="0" err="1" smtClean="0"/>
            <a:t>құрылымы</a:t>
          </a:r>
          <a:r>
            <a:rPr lang="ru-RU" dirty="0" smtClean="0"/>
            <a:t> </a:t>
          </a:r>
          <a:r>
            <a:rPr lang="ru-RU" dirty="0" err="1" smtClean="0"/>
            <a:t>жаңғақты</a:t>
          </a:r>
          <a:r>
            <a:rPr lang="ru-RU" dirty="0" smtClean="0"/>
            <a:t>, </a:t>
          </a:r>
          <a:r>
            <a:rPr lang="ru-RU" dirty="0" err="1" smtClean="0"/>
            <a:t>карбонатты</a:t>
          </a:r>
          <a:r>
            <a:rPr lang="ru-RU" dirty="0" smtClean="0"/>
            <a:t> </a:t>
          </a:r>
          <a:r>
            <a:rPr lang="ru-RU" dirty="0" err="1" smtClean="0"/>
            <a:t>жаңа</a:t>
          </a:r>
          <a:r>
            <a:rPr lang="ru-RU" dirty="0" smtClean="0"/>
            <a:t> </a:t>
          </a:r>
          <a:r>
            <a:rPr lang="ru-RU" dirty="0" err="1" smtClean="0"/>
            <a:t>түзілістердің</a:t>
          </a:r>
          <a:r>
            <a:rPr lang="ru-RU" dirty="0" smtClean="0"/>
            <a:t> </a:t>
          </a:r>
          <a:r>
            <a:rPr lang="ru-RU" dirty="0" err="1" smtClean="0"/>
            <a:t>қосындылары</a:t>
          </a:r>
          <a:r>
            <a:rPr lang="ru-RU" dirty="0" smtClean="0"/>
            <a:t> бар.</a:t>
          </a:r>
          <a:endParaRPr lang="ru-RU" dirty="0"/>
        </a:p>
      </dgm:t>
    </dgm:pt>
    <dgm:pt modelId="{E4E74046-A0BF-446D-8E3D-BCF80E646DAB}" type="parTrans" cxnId="{2FACEB13-579B-4AF5-918D-F1C6508F6378}">
      <dgm:prSet/>
      <dgm:spPr/>
      <dgm:t>
        <a:bodyPr/>
        <a:lstStyle/>
        <a:p>
          <a:endParaRPr lang="ru-RU"/>
        </a:p>
      </dgm:t>
    </dgm:pt>
    <dgm:pt modelId="{01465CA1-4319-4F91-93A4-FC862D57806B}" type="sibTrans" cxnId="{2FACEB13-579B-4AF5-918D-F1C6508F6378}">
      <dgm:prSet/>
      <dgm:spPr/>
      <dgm:t>
        <a:bodyPr/>
        <a:lstStyle/>
        <a:p>
          <a:endParaRPr lang="ru-RU"/>
        </a:p>
      </dgm:t>
    </dgm:pt>
    <dgm:pt modelId="{2237F168-C508-4B06-B9A5-52639F1FD7C3}">
      <dgm:prSet/>
      <dgm:spPr/>
      <dgm:t>
        <a:bodyPr/>
        <a:lstStyle/>
        <a:p>
          <a:pPr rtl="0"/>
          <a:r>
            <a:rPr lang="ru-RU" dirty="0" smtClean="0"/>
            <a:t>С — 100-120 см </a:t>
          </a:r>
          <a:r>
            <a:rPr lang="ru-RU" dirty="0" err="1" smtClean="0"/>
            <a:t>сары</a:t>
          </a:r>
          <a:r>
            <a:rPr lang="ru-RU" dirty="0" smtClean="0"/>
            <a:t> </a:t>
          </a:r>
          <a:r>
            <a:rPr lang="ru-RU" dirty="0" err="1" smtClean="0"/>
            <a:t>түсті</a:t>
          </a:r>
          <a:r>
            <a:rPr lang="ru-RU" dirty="0" smtClean="0"/>
            <a:t>, </a:t>
          </a:r>
          <a:r>
            <a:rPr lang="ru-RU" dirty="0" err="1" smtClean="0"/>
            <a:t>механикалық</a:t>
          </a:r>
          <a:r>
            <a:rPr lang="ru-RU" dirty="0" smtClean="0"/>
            <a:t> </a:t>
          </a:r>
          <a:r>
            <a:rPr lang="ru-RU" dirty="0" err="1" smtClean="0"/>
            <a:t>құрамы</a:t>
          </a:r>
          <a:r>
            <a:rPr lang="ru-RU" dirty="0" smtClean="0"/>
            <a:t> </a:t>
          </a:r>
          <a:r>
            <a:rPr lang="ru-RU" dirty="0" err="1" smtClean="0"/>
            <a:t>жеңілденеді</a:t>
          </a:r>
          <a:r>
            <a:rPr lang="ru-RU" dirty="0" smtClean="0"/>
            <a:t>, карбонаты да </a:t>
          </a:r>
          <a:r>
            <a:rPr lang="ru-RU" dirty="0" err="1" smtClean="0"/>
            <a:t>азаяды</a:t>
          </a:r>
          <a:r>
            <a:rPr lang="ru-RU" dirty="0" smtClean="0"/>
            <a:t>. </a:t>
          </a:r>
          <a:r>
            <a:rPr lang="ru-RU" dirty="0" err="1" smtClean="0"/>
            <a:t>Балшықтану</a:t>
          </a:r>
          <a:r>
            <a:rPr lang="ru-RU" dirty="0" smtClean="0"/>
            <a:t> </a:t>
          </a:r>
          <a:r>
            <a:rPr lang="ru-RU" dirty="0" err="1" smtClean="0"/>
            <a:t>процесі</a:t>
          </a:r>
          <a:r>
            <a:rPr lang="ru-RU" dirty="0" smtClean="0"/>
            <a:t> </a:t>
          </a:r>
          <a:r>
            <a:rPr lang="ru-RU" dirty="0" err="1" smtClean="0"/>
            <a:t>сұр</a:t>
          </a:r>
          <a:r>
            <a:rPr lang="ru-RU" dirty="0" smtClean="0"/>
            <a:t> </a:t>
          </a:r>
          <a:r>
            <a:rPr lang="ru-RU" dirty="0" err="1" smtClean="0"/>
            <a:t>қоңыр</a:t>
          </a:r>
          <a:r>
            <a:rPr lang="ru-RU" dirty="0" smtClean="0"/>
            <a:t> </a:t>
          </a:r>
          <a:r>
            <a:rPr lang="ru-RU" dirty="0" err="1" smtClean="0"/>
            <a:t>топырақтарда</a:t>
          </a:r>
          <a:r>
            <a:rPr lang="ru-RU" dirty="0" smtClean="0"/>
            <a:t> </a:t>
          </a:r>
          <a:r>
            <a:rPr lang="ru-RU" dirty="0" err="1" smtClean="0"/>
            <a:t>ылғалдың</a:t>
          </a:r>
          <a:r>
            <a:rPr lang="ru-RU" dirty="0" smtClean="0"/>
            <a:t> </a:t>
          </a:r>
          <a:r>
            <a:rPr lang="ru-RU" dirty="0" err="1" smtClean="0"/>
            <a:t>азаюына</a:t>
          </a:r>
          <a:r>
            <a:rPr lang="ru-RU" dirty="0" smtClean="0"/>
            <a:t> </a:t>
          </a:r>
          <a:r>
            <a:rPr lang="ru-RU" dirty="0" err="1" smtClean="0"/>
            <a:t>байланысты</a:t>
          </a:r>
          <a:r>
            <a:rPr lang="ru-RU" dirty="0" smtClean="0"/>
            <a:t> </a:t>
          </a:r>
          <a:r>
            <a:rPr lang="ru-RU" dirty="0" err="1" smtClean="0"/>
            <a:t>тежеледі</a:t>
          </a:r>
          <a:r>
            <a:rPr lang="ru-RU" dirty="0" smtClean="0"/>
            <a:t>.</a:t>
          </a:r>
          <a:endParaRPr lang="ru-RU" dirty="0"/>
        </a:p>
      </dgm:t>
    </dgm:pt>
    <dgm:pt modelId="{19C4A1E0-FA37-4736-B4E6-E65C41DFDD08}" type="parTrans" cxnId="{FDA38D16-C9A6-4D08-B25D-1AA76CF918E2}">
      <dgm:prSet/>
      <dgm:spPr/>
      <dgm:t>
        <a:bodyPr/>
        <a:lstStyle/>
        <a:p>
          <a:endParaRPr lang="ru-RU"/>
        </a:p>
      </dgm:t>
    </dgm:pt>
    <dgm:pt modelId="{6D7AD980-00B7-4C9F-AFF6-8D5A531F046F}" type="sibTrans" cxnId="{FDA38D16-C9A6-4D08-B25D-1AA76CF918E2}">
      <dgm:prSet/>
      <dgm:spPr/>
      <dgm:t>
        <a:bodyPr/>
        <a:lstStyle/>
        <a:p>
          <a:endParaRPr lang="ru-RU"/>
        </a:p>
      </dgm:t>
    </dgm:pt>
    <dgm:pt modelId="{FCE42278-1519-4EDE-A8D5-5FA4013E8E2B}" type="pres">
      <dgm:prSet presAssocID="{38B38E6A-5D07-481D-9464-049D40F67A35}" presName="Name0" presStyleCnt="0">
        <dgm:presLayoutVars>
          <dgm:dir/>
          <dgm:resizeHandles val="exact"/>
        </dgm:presLayoutVars>
      </dgm:prSet>
      <dgm:spPr/>
    </dgm:pt>
    <dgm:pt modelId="{C066C304-347E-4699-B782-A75E6646054A}" type="pres">
      <dgm:prSet presAssocID="{7B8475F1-84C4-46E1-AD4B-7E7C4B0C9ADE}" presName="node" presStyleLbl="node1" presStyleIdx="0" presStyleCnt="4" custScaleY="164705">
        <dgm:presLayoutVars>
          <dgm:bulletEnabled val="1"/>
        </dgm:presLayoutVars>
      </dgm:prSet>
      <dgm:spPr/>
    </dgm:pt>
    <dgm:pt modelId="{80FBCC83-300C-4F67-9486-FBC16F9C5D8F}" type="pres">
      <dgm:prSet presAssocID="{8B30B883-7985-4853-9460-11A07660A79D}" presName="sibTrans" presStyleLbl="sibTrans2D1" presStyleIdx="0" presStyleCnt="3"/>
      <dgm:spPr/>
    </dgm:pt>
    <dgm:pt modelId="{45AC28C1-FA59-4CA2-8519-783FBA287EF6}" type="pres">
      <dgm:prSet presAssocID="{8B30B883-7985-4853-9460-11A07660A79D}" presName="connectorText" presStyleLbl="sibTrans2D1" presStyleIdx="0" presStyleCnt="3"/>
      <dgm:spPr/>
    </dgm:pt>
    <dgm:pt modelId="{F5EEA4ED-5A36-4422-8BB1-48367F2A5D51}" type="pres">
      <dgm:prSet presAssocID="{98C71239-9904-4998-A8BF-5E3786608649}" presName="node" presStyleLbl="node1" presStyleIdx="1" presStyleCnt="4" custScaleY="164705">
        <dgm:presLayoutVars>
          <dgm:bulletEnabled val="1"/>
        </dgm:presLayoutVars>
      </dgm:prSet>
      <dgm:spPr/>
    </dgm:pt>
    <dgm:pt modelId="{C7771E22-05EF-43BE-8693-46B31443E82E}" type="pres">
      <dgm:prSet presAssocID="{05951803-650A-4D8C-8EA2-D81D6C066D01}" presName="sibTrans" presStyleLbl="sibTrans2D1" presStyleIdx="1" presStyleCnt="3"/>
      <dgm:spPr/>
    </dgm:pt>
    <dgm:pt modelId="{619275EF-207D-4ECF-B83F-5D18A12EA7AB}" type="pres">
      <dgm:prSet presAssocID="{05951803-650A-4D8C-8EA2-D81D6C066D01}" presName="connectorText" presStyleLbl="sibTrans2D1" presStyleIdx="1" presStyleCnt="3"/>
      <dgm:spPr/>
    </dgm:pt>
    <dgm:pt modelId="{5E3598F0-DF3A-4F4D-8EF2-1DBD9635B6FB}" type="pres">
      <dgm:prSet presAssocID="{517705D9-ECE1-46F0-8093-12EC836ED44E}" presName="node" presStyleLbl="node1" presStyleIdx="2" presStyleCnt="4" custScaleY="164705">
        <dgm:presLayoutVars>
          <dgm:bulletEnabled val="1"/>
        </dgm:presLayoutVars>
      </dgm:prSet>
      <dgm:spPr/>
    </dgm:pt>
    <dgm:pt modelId="{1EF1EBB6-A5ED-4800-B99D-F3350ED63EE9}" type="pres">
      <dgm:prSet presAssocID="{01465CA1-4319-4F91-93A4-FC862D57806B}" presName="sibTrans" presStyleLbl="sibTrans2D1" presStyleIdx="2" presStyleCnt="3"/>
      <dgm:spPr/>
    </dgm:pt>
    <dgm:pt modelId="{70C7B663-BFCE-4DBF-9F84-81F22E880E43}" type="pres">
      <dgm:prSet presAssocID="{01465CA1-4319-4F91-93A4-FC862D57806B}" presName="connectorText" presStyleLbl="sibTrans2D1" presStyleIdx="2" presStyleCnt="3"/>
      <dgm:spPr/>
    </dgm:pt>
    <dgm:pt modelId="{7AA427F0-2BF9-43EB-959C-C3854F8C4BDD}" type="pres">
      <dgm:prSet presAssocID="{2237F168-C508-4B06-B9A5-52639F1FD7C3}" presName="node" presStyleLbl="node1" presStyleIdx="3" presStyleCnt="4" custScaleY="164705">
        <dgm:presLayoutVars>
          <dgm:bulletEnabled val="1"/>
        </dgm:presLayoutVars>
      </dgm:prSet>
      <dgm:spPr/>
    </dgm:pt>
  </dgm:ptLst>
  <dgm:cxnLst>
    <dgm:cxn modelId="{CA014D04-9920-41FA-B395-1C103195FC89}" type="presOf" srcId="{7B8475F1-84C4-46E1-AD4B-7E7C4B0C9ADE}" destId="{C066C304-347E-4699-B782-A75E6646054A}" srcOrd="0" destOrd="0" presId="urn:microsoft.com/office/officeart/2005/8/layout/process1"/>
    <dgm:cxn modelId="{FDA38D16-C9A6-4D08-B25D-1AA76CF918E2}" srcId="{38B38E6A-5D07-481D-9464-049D40F67A35}" destId="{2237F168-C508-4B06-B9A5-52639F1FD7C3}" srcOrd="3" destOrd="0" parTransId="{19C4A1E0-FA37-4736-B4E6-E65C41DFDD08}" sibTransId="{6D7AD980-00B7-4C9F-AFF6-8D5A531F046F}"/>
    <dgm:cxn modelId="{C5010A84-949C-4B28-8F9B-EF281317F309}" type="presOf" srcId="{8B30B883-7985-4853-9460-11A07660A79D}" destId="{45AC28C1-FA59-4CA2-8519-783FBA287EF6}" srcOrd="1" destOrd="0" presId="urn:microsoft.com/office/officeart/2005/8/layout/process1"/>
    <dgm:cxn modelId="{5F9BA3FE-8B3D-49D0-ACE1-434AA96A6EE0}" type="presOf" srcId="{8B30B883-7985-4853-9460-11A07660A79D}" destId="{80FBCC83-300C-4F67-9486-FBC16F9C5D8F}" srcOrd="0" destOrd="0" presId="urn:microsoft.com/office/officeart/2005/8/layout/process1"/>
    <dgm:cxn modelId="{0C2E420A-F870-4343-9804-64C0868630C1}" type="presOf" srcId="{01465CA1-4319-4F91-93A4-FC862D57806B}" destId="{1EF1EBB6-A5ED-4800-B99D-F3350ED63EE9}" srcOrd="0" destOrd="0" presId="urn:microsoft.com/office/officeart/2005/8/layout/process1"/>
    <dgm:cxn modelId="{5DC6E148-721B-49FE-806F-C6C35277C194}" type="presOf" srcId="{38B38E6A-5D07-481D-9464-049D40F67A35}" destId="{FCE42278-1519-4EDE-A8D5-5FA4013E8E2B}" srcOrd="0" destOrd="0" presId="urn:microsoft.com/office/officeart/2005/8/layout/process1"/>
    <dgm:cxn modelId="{6339A000-79C8-4056-B1D0-95FB68299EC4}" type="presOf" srcId="{2237F168-C508-4B06-B9A5-52639F1FD7C3}" destId="{7AA427F0-2BF9-43EB-959C-C3854F8C4BDD}" srcOrd="0" destOrd="0" presId="urn:microsoft.com/office/officeart/2005/8/layout/process1"/>
    <dgm:cxn modelId="{33208F71-24F4-4990-8BF0-1B35575BA78A}" srcId="{38B38E6A-5D07-481D-9464-049D40F67A35}" destId="{7B8475F1-84C4-46E1-AD4B-7E7C4B0C9ADE}" srcOrd="0" destOrd="0" parTransId="{8E73B2B1-997B-4DED-B6B9-8515382E756D}" sibTransId="{8B30B883-7985-4853-9460-11A07660A79D}"/>
    <dgm:cxn modelId="{EEE3E4B9-D92A-4CB5-89F5-26A9E9596BCE}" type="presOf" srcId="{05951803-650A-4D8C-8EA2-D81D6C066D01}" destId="{C7771E22-05EF-43BE-8693-46B31443E82E}" srcOrd="0" destOrd="0" presId="urn:microsoft.com/office/officeart/2005/8/layout/process1"/>
    <dgm:cxn modelId="{2F7FA1D6-876D-40BB-81F1-DDBBE96C7181}" srcId="{38B38E6A-5D07-481D-9464-049D40F67A35}" destId="{98C71239-9904-4998-A8BF-5E3786608649}" srcOrd="1" destOrd="0" parTransId="{CD9072DF-3F70-4859-9F82-215560E8BB40}" sibTransId="{05951803-650A-4D8C-8EA2-D81D6C066D01}"/>
    <dgm:cxn modelId="{79841DE5-45A9-4BD4-9547-B31BACC074CE}" type="presOf" srcId="{98C71239-9904-4998-A8BF-5E3786608649}" destId="{F5EEA4ED-5A36-4422-8BB1-48367F2A5D51}" srcOrd="0" destOrd="0" presId="urn:microsoft.com/office/officeart/2005/8/layout/process1"/>
    <dgm:cxn modelId="{2FACEB13-579B-4AF5-918D-F1C6508F6378}" srcId="{38B38E6A-5D07-481D-9464-049D40F67A35}" destId="{517705D9-ECE1-46F0-8093-12EC836ED44E}" srcOrd="2" destOrd="0" parTransId="{E4E74046-A0BF-446D-8E3D-BCF80E646DAB}" sibTransId="{01465CA1-4319-4F91-93A4-FC862D57806B}"/>
    <dgm:cxn modelId="{0648B29C-D458-4796-94A2-B492E21F24B7}" type="presOf" srcId="{05951803-650A-4D8C-8EA2-D81D6C066D01}" destId="{619275EF-207D-4ECF-B83F-5D18A12EA7AB}" srcOrd="1" destOrd="0" presId="urn:microsoft.com/office/officeart/2005/8/layout/process1"/>
    <dgm:cxn modelId="{CD46A25B-2079-4595-AFB8-BD0D6C997DFA}" type="presOf" srcId="{01465CA1-4319-4F91-93A4-FC862D57806B}" destId="{70C7B663-BFCE-4DBF-9F84-81F22E880E43}" srcOrd="1" destOrd="0" presId="urn:microsoft.com/office/officeart/2005/8/layout/process1"/>
    <dgm:cxn modelId="{3CA1AC07-0328-41C4-A25B-39CE98B80051}" type="presOf" srcId="{517705D9-ECE1-46F0-8093-12EC836ED44E}" destId="{5E3598F0-DF3A-4F4D-8EF2-1DBD9635B6FB}" srcOrd="0" destOrd="0" presId="urn:microsoft.com/office/officeart/2005/8/layout/process1"/>
    <dgm:cxn modelId="{632221F1-4274-401F-B05B-E0D58B00D862}" type="presParOf" srcId="{FCE42278-1519-4EDE-A8D5-5FA4013E8E2B}" destId="{C066C304-347E-4699-B782-A75E6646054A}" srcOrd="0" destOrd="0" presId="urn:microsoft.com/office/officeart/2005/8/layout/process1"/>
    <dgm:cxn modelId="{1BD0ED52-10BC-4297-A2BB-E9D67E92C536}" type="presParOf" srcId="{FCE42278-1519-4EDE-A8D5-5FA4013E8E2B}" destId="{80FBCC83-300C-4F67-9486-FBC16F9C5D8F}" srcOrd="1" destOrd="0" presId="urn:microsoft.com/office/officeart/2005/8/layout/process1"/>
    <dgm:cxn modelId="{06CBE7B5-CF05-420E-917D-EED04C688F68}" type="presParOf" srcId="{80FBCC83-300C-4F67-9486-FBC16F9C5D8F}" destId="{45AC28C1-FA59-4CA2-8519-783FBA287EF6}" srcOrd="0" destOrd="0" presId="urn:microsoft.com/office/officeart/2005/8/layout/process1"/>
    <dgm:cxn modelId="{B316A703-7DA8-44A4-B5AA-D26CF39C9BBF}" type="presParOf" srcId="{FCE42278-1519-4EDE-A8D5-5FA4013E8E2B}" destId="{F5EEA4ED-5A36-4422-8BB1-48367F2A5D51}" srcOrd="2" destOrd="0" presId="urn:microsoft.com/office/officeart/2005/8/layout/process1"/>
    <dgm:cxn modelId="{AF5F1BF8-7E9A-4E79-9A38-B8F1F9672653}" type="presParOf" srcId="{FCE42278-1519-4EDE-A8D5-5FA4013E8E2B}" destId="{C7771E22-05EF-43BE-8693-46B31443E82E}" srcOrd="3" destOrd="0" presId="urn:microsoft.com/office/officeart/2005/8/layout/process1"/>
    <dgm:cxn modelId="{8C8B5B25-B0CF-4AE7-B775-547246FF79D9}" type="presParOf" srcId="{C7771E22-05EF-43BE-8693-46B31443E82E}" destId="{619275EF-207D-4ECF-B83F-5D18A12EA7AB}" srcOrd="0" destOrd="0" presId="urn:microsoft.com/office/officeart/2005/8/layout/process1"/>
    <dgm:cxn modelId="{693ED24E-D5F5-42E2-BA0B-3AE9442365AD}" type="presParOf" srcId="{FCE42278-1519-4EDE-A8D5-5FA4013E8E2B}" destId="{5E3598F0-DF3A-4F4D-8EF2-1DBD9635B6FB}" srcOrd="4" destOrd="0" presId="urn:microsoft.com/office/officeart/2005/8/layout/process1"/>
    <dgm:cxn modelId="{14B5CDFA-DDCB-405F-B5C4-F6E446A4E01B}" type="presParOf" srcId="{FCE42278-1519-4EDE-A8D5-5FA4013E8E2B}" destId="{1EF1EBB6-A5ED-4800-B99D-F3350ED63EE9}" srcOrd="5" destOrd="0" presId="urn:microsoft.com/office/officeart/2005/8/layout/process1"/>
    <dgm:cxn modelId="{F13D3698-E5D1-4B78-9911-10B35A7CFB91}" type="presParOf" srcId="{1EF1EBB6-A5ED-4800-B99D-F3350ED63EE9}" destId="{70C7B663-BFCE-4DBF-9F84-81F22E880E43}" srcOrd="0" destOrd="0" presId="urn:microsoft.com/office/officeart/2005/8/layout/process1"/>
    <dgm:cxn modelId="{E6A7AA33-9542-4354-B6EE-0CD8213FCF63}" type="presParOf" srcId="{FCE42278-1519-4EDE-A8D5-5FA4013E8E2B}" destId="{7AA427F0-2BF9-43EB-959C-C3854F8C4BDD}" srcOrd="6"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DEC69853-C217-4EE8-9471-4714612FD4A5}" type="doc">
      <dgm:prSet loTypeId="urn:microsoft.com/office/officeart/2005/8/layout/pyramid2" loCatId="pyramid" qsTypeId="urn:microsoft.com/office/officeart/2005/8/quickstyle/simple1" qsCatId="simple" csTypeId="urn:microsoft.com/office/officeart/2005/8/colors/accent2_1" csCatId="accent2"/>
      <dgm:spPr/>
      <dgm:t>
        <a:bodyPr/>
        <a:lstStyle/>
        <a:p>
          <a:endParaRPr lang="ru-RU"/>
        </a:p>
      </dgm:t>
    </dgm:pt>
    <dgm:pt modelId="{DC1D290E-A362-4BB5-911D-32089E4197BA}">
      <dgm:prSet/>
      <dgm:spPr/>
      <dgm:t>
        <a:bodyPr/>
        <a:lstStyle/>
        <a:p>
          <a:pPr rtl="0"/>
          <a:r>
            <a:rPr lang="kk-KZ" smtClean="0"/>
            <a:t>Т</a:t>
          </a:r>
          <a:r>
            <a:rPr lang="ru-RU" smtClean="0"/>
            <a:t>абиғи күйінде құнарлы топырақтар. Олар тез пісетін. Азықтық, әсіресе жемісті дақылдар үшін егіншіліке  кең пайдаланылады. Ал жазда құрғакшылықта қосымша суарған жағдайда бұл топырақта егілетін дақылдар өнімі арта түседі. Онда мақта, жүзімдіктер, бау-бақша, темекі, көкөністер т.б. дақылдар өсіп, жақсы өнімдер береді. Тіпті Өзбекстанның Бостандық ауданының қоңыр топырақты тау беткейлерінде жабайы жемісті ағаштар, оның ішінде қымбатты жанғақ ағаштары өсіп, жемістер береді.</a:t>
          </a:r>
          <a:endParaRPr lang="ru-RU"/>
        </a:p>
      </dgm:t>
    </dgm:pt>
    <dgm:pt modelId="{52EB15D1-AD8D-42FD-89B0-7EC53E6BD8EC}" type="parTrans" cxnId="{186ED5B3-F4C8-4FD4-A7E2-C91FC87C13E8}">
      <dgm:prSet/>
      <dgm:spPr/>
      <dgm:t>
        <a:bodyPr/>
        <a:lstStyle/>
        <a:p>
          <a:endParaRPr lang="ru-RU"/>
        </a:p>
      </dgm:t>
    </dgm:pt>
    <dgm:pt modelId="{D303A3BB-216D-43A7-8464-E19A86CF25B7}" type="sibTrans" cxnId="{186ED5B3-F4C8-4FD4-A7E2-C91FC87C13E8}">
      <dgm:prSet/>
      <dgm:spPr/>
      <dgm:t>
        <a:bodyPr/>
        <a:lstStyle/>
        <a:p>
          <a:endParaRPr lang="ru-RU"/>
        </a:p>
      </dgm:t>
    </dgm:pt>
    <dgm:pt modelId="{2A1EEB3F-6E5F-465F-9A05-9ACB548BE542}" type="pres">
      <dgm:prSet presAssocID="{DEC69853-C217-4EE8-9471-4714612FD4A5}" presName="compositeShape" presStyleCnt="0">
        <dgm:presLayoutVars>
          <dgm:dir/>
          <dgm:resizeHandles/>
        </dgm:presLayoutVars>
      </dgm:prSet>
      <dgm:spPr/>
    </dgm:pt>
    <dgm:pt modelId="{A7FBC87A-B93B-4D30-8A8C-1286B40B26D6}" type="pres">
      <dgm:prSet presAssocID="{DEC69853-C217-4EE8-9471-4714612FD4A5}" presName="pyramid" presStyleLbl="node1" presStyleIdx="0" presStyleCnt="1"/>
      <dgm:spPr/>
    </dgm:pt>
    <dgm:pt modelId="{3A665332-689E-4707-8FEC-4816810D535E}" type="pres">
      <dgm:prSet presAssocID="{DEC69853-C217-4EE8-9471-4714612FD4A5}" presName="theList" presStyleCnt="0"/>
      <dgm:spPr/>
    </dgm:pt>
    <dgm:pt modelId="{BDF54C11-3FB0-4FC8-86CC-8F3C7038FD52}" type="pres">
      <dgm:prSet presAssocID="{DC1D290E-A362-4BB5-911D-32089E4197BA}" presName="aNode" presStyleLbl="fgAcc1" presStyleIdx="0" presStyleCnt="1">
        <dgm:presLayoutVars>
          <dgm:bulletEnabled val="1"/>
        </dgm:presLayoutVars>
      </dgm:prSet>
      <dgm:spPr/>
    </dgm:pt>
    <dgm:pt modelId="{F97963CC-E6EA-4761-81DA-93B053989C8B}" type="pres">
      <dgm:prSet presAssocID="{DC1D290E-A362-4BB5-911D-32089E4197BA}" presName="aSpace" presStyleCnt="0"/>
      <dgm:spPr/>
    </dgm:pt>
  </dgm:ptLst>
  <dgm:cxnLst>
    <dgm:cxn modelId="{186ED5B3-F4C8-4FD4-A7E2-C91FC87C13E8}" srcId="{DEC69853-C217-4EE8-9471-4714612FD4A5}" destId="{DC1D290E-A362-4BB5-911D-32089E4197BA}" srcOrd="0" destOrd="0" parTransId="{52EB15D1-AD8D-42FD-89B0-7EC53E6BD8EC}" sibTransId="{D303A3BB-216D-43A7-8464-E19A86CF25B7}"/>
    <dgm:cxn modelId="{8BDE35AF-3027-4C1D-A039-3DBDDE4F3ED5}" type="presOf" srcId="{DEC69853-C217-4EE8-9471-4714612FD4A5}" destId="{2A1EEB3F-6E5F-465F-9A05-9ACB548BE542}" srcOrd="0" destOrd="0" presId="urn:microsoft.com/office/officeart/2005/8/layout/pyramid2"/>
    <dgm:cxn modelId="{441FEDEC-AAA1-4F60-A93B-878D1B1C1594}" type="presOf" srcId="{DC1D290E-A362-4BB5-911D-32089E4197BA}" destId="{BDF54C11-3FB0-4FC8-86CC-8F3C7038FD52}" srcOrd="0" destOrd="0" presId="urn:microsoft.com/office/officeart/2005/8/layout/pyramid2"/>
    <dgm:cxn modelId="{53D4E591-82AA-437C-BB9C-7902E528E219}" type="presParOf" srcId="{2A1EEB3F-6E5F-465F-9A05-9ACB548BE542}" destId="{A7FBC87A-B93B-4D30-8A8C-1286B40B26D6}" srcOrd="0" destOrd="0" presId="urn:microsoft.com/office/officeart/2005/8/layout/pyramid2"/>
    <dgm:cxn modelId="{71F6D54C-1140-46C1-B758-AB37C82D9483}" type="presParOf" srcId="{2A1EEB3F-6E5F-465F-9A05-9ACB548BE542}" destId="{3A665332-689E-4707-8FEC-4816810D535E}" srcOrd="1" destOrd="0" presId="urn:microsoft.com/office/officeart/2005/8/layout/pyramid2"/>
    <dgm:cxn modelId="{5ADF3501-C064-42EA-8B34-A4CEBCA8AF44}" type="presParOf" srcId="{3A665332-689E-4707-8FEC-4816810D535E}" destId="{BDF54C11-3FB0-4FC8-86CC-8F3C7038FD52}" srcOrd="0" destOrd="0" presId="urn:microsoft.com/office/officeart/2005/8/layout/pyramid2"/>
    <dgm:cxn modelId="{008E4A9C-B82E-4B0C-BA6F-BC5523EB3512}" type="presParOf" srcId="{3A665332-689E-4707-8FEC-4816810D535E}" destId="{F97963CC-E6EA-4761-81DA-93B053989C8B}" srcOrd="1"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C52A5B-289D-4908-AC44-63BDCF5DA1D9}">
      <dsp:nvSpPr>
        <dsp:cNvPr id="0" name=""/>
        <dsp:cNvSpPr/>
      </dsp:nvSpPr>
      <dsp:spPr>
        <a:xfrm>
          <a:off x="0" y="0"/>
          <a:ext cx="7761185" cy="5904655"/>
        </a:xfrm>
        <a:prstGeom prst="roundRect">
          <a:avLst>
            <a:gd name="adj" fmla="val 10000"/>
          </a:avLst>
        </a:prstGeom>
        <a:solidFill>
          <a:schemeClr val="accent2">
            <a:shade val="50000"/>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77800" rIns="177800" bIns="177800" numCol="1" spcCol="1270" anchor="ctr" anchorCtr="0">
          <a:noAutofit/>
        </a:bodyPr>
        <a:lstStyle/>
        <a:p>
          <a:pPr lvl="0" algn="ctr" defTabSz="1111250" rtl="0">
            <a:lnSpc>
              <a:spcPct val="90000"/>
            </a:lnSpc>
            <a:spcBef>
              <a:spcPct val="0"/>
            </a:spcBef>
            <a:spcAft>
              <a:spcPct val="35000"/>
            </a:spcAft>
          </a:pPr>
          <a:r>
            <a:rPr lang="ru-RU" sz="2500" kern="1200" smtClean="0"/>
            <a:t>Шөлді зона ТМД елдерінің барлық жер көлемінің 9-10% жуығын алып жатыр, көлемі 220 млн гектардан асады, оным басым көпшілігі Қазақстан мен Орта Азия республикаларында, шамалы бөлігі Каспий жағалауының терістік батысындағы Астрахань облысының территорияларында.</a:t>
          </a:r>
          <a:endParaRPr lang="ru-RU" sz="2500" kern="1200"/>
        </a:p>
      </dsp:txBody>
      <dsp:txXfrm>
        <a:off x="0" y="2361862"/>
        <a:ext cx="7761185" cy="2361862"/>
      </dsp:txXfrm>
    </dsp:sp>
    <dsp:sp modelId="{B522A1D7-ED21-4CA9-9E24-D21C0FB7D411}">
      <dsp:nvSpPr>
        <dsp:cNvPr id="0" name=""/>
        <dsp:cNvSpPr/>
      </dsp:nvSpPr>
      <dsp:spPr>
        <a:xfrm>
          <a:off x="343357" y="354279"/>
          <a:ext cx="7074469" cy="1966250"/>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t="-62000" b="-62000"/>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7FE0A2B-4C3C-47AC-893C-0245C15ABA5E}">
      <dsp:nvSpPr>
        <dsp:cNvPr id="0" name=""/>
        <dsp:cNvSpPr/>
      </dsp:nvSpPr>
      <dsp:spPr>
        <a:xfrm>
          <a:off x="310447" y="4723724"/>
          <a:ext cx="7140290" cy="885698"/>
        </a:xfrm>
        <a:prstGeom prst="leftRightArrow">
          <a:avLst/>
        </a:prstGeom>
        <a:solidFill>
          <a:schemeClr val="accent2">
            <a:tint val="55000"/>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12D9F7-8ACE-44B0-913A-EDD5829504E4}">
      <dsp:nvSpPr>
        <dsp:cNvPr id="0" name=""/>
        <dsp:cNvSpPr/>
      </dsp:nvSpPr>
      <dsp:spPr>
        <a:xfrm rot="10800000">
          <a:off x="2482564" y="836717"/>
          <a:ext cx="6080759" cy="5184563"/>
        </a:xfrm>
        <a:prstGeom prst="homePlate">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0804" tIns="95250" rIns="177800" bIns="95250" numCol="1" spcCol="1270" anchor="ctr" anchorCtr="0">
          <a:noAutofit/>
        </a:bodyPr>
        <a:lstStyle/>
        <a:p>
          <a:pPr lvl="0" algn="ctr" defTabSz="1111250" rtl="0">
            <a:lnSpc>
              <a:spcPct val="90000"/>
            </a:lnSpc>
            <a:spcBef>
              <a:spcPct val="0"/>
            </a:spcBef>
            <a:spcAft>
              <a:spcPct val="35000"/>
            </a:spcAft>
          </a:pPr>
          <a:r>
            <a:rPr lang="ru-RU" sz="2500" kern="1200" dirty="0" err="1" smtClean="0"/>
            <a:t>Топырағында</a:t>
          </a:r>
          <a:r>
            <a:rPr lang="ru-RU" sz="2500" kern="1200" dirty="0" smtClean="0"/>
            <a:t> </a:t>
          </a:r>
          <a:r>
            <a:rPr lang="ru-RU" sz="2500" kern="1200" dirty="0" err="1" smtClean="0"/>
            <a:t>қара</a:t>
          </a:r>
          <a:r>
            <a:rPr lang="ru-RU" sz="2500" kern="1200" dirty="0" smtClean="0"/>
            <a:t> </a:t>
          </a:r>
          <a:r>
            <a:rPr lang="ru-RU" sz="2500" kern="1200" dirty="0" err="1" smtClean="0"/>
            <a:t>шірінді</a:t>
          </a:r>
          <a:r>
            <a:rPr lang="ru-RU" sz="2500" kern="1200" dirty="0" smtClean="0"/>
            <a:t> </a:t>
          </a:r>
          <a:r>
            <a:rPr lang="ru-RU" sz="2500" kern="1200" dirty="0" err="1" smtClean="0"/>
            <a:t>өте</a:t>
          </a:r>
          <a:r>
            <a:rPr lang="ru-RU" sz="2500" kern="1200" dirty="0" smtClean="0"/>
            <a:t> аз (0,5-1,5%) </a:t>
          </a:r>
          <a:r>
            <a:rPr lang="ru-RU" sz="2500" kern="1200" dirty="0" err="1" smtClean="0"/>
            <a:t>болғандықтан</a:t>
          </a:r>
          <a:r>
            <a:rPr lang="ru-RU" sz="2500" kern="1200" dirty="0" smtClean="0"/>
            <a:t>, </a:t>
          </a:r>
          <a:r>
            <a:rPr lang="ru-RU" sz="2500" kern="1200" dirty="0" err="1" smtClean="0"/>
            <a:t>онын</a:t>
          </a:r>
          <a:r>
            <a:rPr lang="ru-RU" sz="2500" kern="1200" dirty="0" smtClean="0"/>
            <a:t> </a:t>
          </a:r>
          <a:r>
            <a:rPr lang="ru-RU" sz="2500" kern="1200" dirty="0" err="1" smtClean="0"/>
            <a:t>түсі</a:t>
          </a:r>
          <a:r>
            <a:rPr lang="ru-RU" sz="2500" kern="1200" dirty="0" smtClean="0"/>
            <a:t> </a:t>
          </a:r>
          <a:r>
            <a:rPr lang="ru-RU" sz="2500" kern="1200" dirty="0" err="1" smtClean="0"/>
            <a:t>ақшыл</a:t>
          </a:r>
          <a:r>
            <a:rPr lang="ru-RU" sz="2500" kern="1200" dirty="0" smtClean="0"/>
            <a:t>, </a:t>
          </a:r>
          <a:r>
            <a:rPr lang="ru-RU" sz="2500" kern="1200" dirty="0" err="1" smtClean="0"/>
            <a:t>бозғылт</a:t>
          </a:r>
          <a:r>
            <a:rPr lang="ru-RU" sz="2500" kern="1200" dirty="0" smtClean="0"/>
            <a:t> </a:t>
          </a:r>
          <a:r>
            <a:rPr lang="ru-RU" sz="2500" kern="1200" dirty="0" err="1" smtClean="0"/>
            <a:t>болып</a:t>
          </a:r>
          <a:r>
            <a:rPr lang="ru-RU" sz="2500" kern="1200" dirty="0" smtClean="0"/>
            <a:t> </a:t>
          </a:r>
          <a:r>
            <a:rPr lang="ru-RU" sz="2500" kern="1200" dirty="0" err="1" smtClean="0"/>
            <a:t>келеді</a:t>
          </a:r>
          <a:r>
            <a:rPr lang="ru-RU" sz="2500" kern="1200" dirty="0" smtClean="0"/>
            <a:t>. </a:t>
          </a:r>
          <a:r>
            <a:rPr lang="ru-RU" sz="2500" kern="1200" dirty="0" err="1" smtClean="0"/>
            <a:t>Зонаның</a:t>
          </a:r>
          <a:r>
            <a:rPr lang="ru-RU" sz="2500" kern="1200" dirty="0" smtClean="0"/>
            <a:t> </a:t>
          </a:r>
          <a:r>
            <a:rPr lang="ru-RU" sz="2500" kern="1200" dirty="0" err="1" smtClean="0"/>
            <a:t>терістік</a:t>
          </a:r>
          <a:r>
            <a:rPr lang="ru-RU" sz="2500" kern="1200" dirty="0" smtClean="0"/>
            <a:t> </a:t>
          </a:r>
          <a:r>
            <a:rPr lang="ru-RU" sz="2500" kern="1200" dirty="0" err="1" smtClean="0"/>
            <a:t>бөлігінде</a:t>
          </a:r>
          <a:r>
            <a:rPr lang="ru-RU" sz="2500" kern="1200" dirty="0" smtClean="0"/>
            <a:t> </a:t>
          </a:r>
          <a:r>
            <a:rPr lang="ru-RU" sz="2500" kern="1200" dirty="0" err="1" smtClean="0"/>
            <a:t>негізінен</a:t>
          </a:r>
          <a:r>
            <a:rPr lang="ru-RU" sz="2500" kern="1200" dirty="0" smtClean="0"/>
            <a:t> </a:t>
          </a:r>
          <a:r>
            <a:rPr lang="ru-RU" sz="2500" kern="1200" dirty="0" err="1" smtClean="0"/>
            <a:t>жусанды</a:t>
          </a:r>
          <a:r>
            <a:rPr lang="ru-RU" sz="2500" kern="1200" dirty="0" smtClean="0"/>
            <a:t> </a:t>
          </a:r>
          <a:r>
            <a:rPr lang="ru-RU" sz="2500" kern="1200" dirty="0" err="1" smtClean="0"/>
            <a:t>шөптер</a:t>
          </a:r>
          <a:r>
            <a:rPr lang="ru-RU" sz="2500" kern="1200" dirty="0" smtClean="0"/>
            <a:t> </a:t>
          </a:r>
          <a:r>
            <a:rPr lang="ru-RU" sz="2500" kern="1200" dirty="0" err="1" smtClean="0"/>
            <a:t>өсіп</a:t>
          </a:r>
          <a:r>
            <a:rPr lang="ru-RU" sz="2500" kern="1200" dirty="0" smtClean="0"/>
            <a:t>, </a:t>
          </a:r>
          <a:r>
            <a:rPr lang="ru-RU" sz="2500" kern="1200" dirty="0" err="1" smtClean="0"/>
            <a:t>онда</a:t>
          </a:r>
          <a:r>
            <a:rPr lang="ru-RU" sz="2500" kern="1200" dirty="0" smtClean="0"/>
            <a:t> </a:t>
          </a:r>
          <a:r>
            <a:rPr lang="ru-RU" sz="2500" kern="1200" dirty="0" err="1" smtClean="0"/>
            <a:t>құба</a:t>
          </a:r>
          <a:r>
            <a:rPr lang="ru-RU" sz="2500" kern="1200" dirty="0" smtClean="0"/>
            <a:t> (бурые) </a:t>
          </a:r>
          <a:r>
            <a:rPr lang="ru-RU" sz="2500" kern="1200" dirty="0" err="1" smtClean="0"/>
            <a:t>топырақ</a:t>
          </a:r>
          <a:r>
            <a:rPr lang="ru-RU" sz="2500" kern="1200" dirty="0" smtClean="0"/>
            <a:t>, ал </a:t>
          </a:r>
          <a:r>
            <a:rPr lang="ru-RU" sz="2500" kern="1200" dirty="0" err="1" smtClean="0"/>
            <a:t>зонаның</a:t>
          </a:r>
          <a:r>
            <a:rPr lang="ru-RU" sz="2500" kern="1200" dirty="0" smtClean="0"/>
            <a:t> </a:t>
          </a:r>
          <a:r>
            <a:rPr lang="ru-RU" sz="2500" kern="1200" dirty="0" err="1" smtClean="0"/>
            <a:t>оңтүстік</a:t>
          </a:r>
          <a:r>
            <a:rPr lang="ru-RU" sz="2500" kern="1200" dirty="0" smtClean="0"/>
            <a:t> </a:t>
          </a:r>
          <a:r>
            <a:rPr lang="ru-RU" sz="2500" kern="1200" dirty="0" err="1" smtClean="0"/>
            <a:t>бөлігінде</a:t>
          </a:r>
          <a:r>
            <a:rPr lang="ru-RU" sz="2500" kern="1200" dirty="0" smtClean="0"/>
            <a:t> </a:t>
          </a:r>
          <a:r>
            <a:rPr lang="ru-RU" sz="2500" kern="1200" dirty="0" err="1" smtClean="0"/>
            <a:t>жусанды-соршөптер</a:t>
          </a:r>
          <a:r>
            <a:rPr lang="ru-RU" sz="2500" kern="1200" dirty="0" smtClean="0"/>
            <a:t> </a:t>
          </a:r>
          <a:r>
            <a:rPr lang="ru-RU" sz="2500" kern="1200" dirty="0" err="1" smtClean="0"/>
            <a:t>басым</a:t>
          </a:r>
          <a:r>
            <a:rPr lang="ru-RU" sz="2500" kern="1200" dirty="0" smtClean="0"/>
            <a:t>, </a:t>
          </a:r>
          <a:r>
            <a:rPr lang="ru-RU" sz="2500" kern="1200" dirty="0" err="1" smtClean="0"/>
            <a:t>мұнда</a:t>
          </a:r>
          <a:r>
            <a:rPr lang="ru-RU" sz="2500" kern="1200" dirty="0" smtClean="0"/>
            <a:t> </a:t>
          </a:r>
          <a:r>
            <a:rPr lang="ru-RU" sz="2500" kern="1200" dirty="0" err="1" smtClean="0"/>
            <a:t>сұр</a:t>
          </a:r>
          <a:r>
            <a:rPr lang="ru-RU" sz="2500" kern="1200" dirty="0" smtClean="0"/>
            <a:t> </a:t>
          </a:r>
          <a:r>
            <a:rPr lang="ru-RU" sz="2500" kern="1200" dirty="0" err="1" smtClean="0"/>
            <a:t>құба</a:t>
          </a:r>
          <a:r>
            <a:rPr lang="ru-RU" sz="2500" kern="1200" dirty="0" smtClean="0"/>
            <a:t> (</a:t>
          </a:r>
          <a:r>
            <a:rPr lang="ru-RU" sz="2500" kern="1200" dirty="0" err="1" smtClean="0"/>
            <a:t>серобурые</a:t>
          </a:r>
          <a:r>
            <a:rPr lang="ru-RU" sz="2500" kern="1200" dirty="0" smtClean="0"/>
            <a:t>) </a:t>
          </a:r>
          <a:r>
            <a:rPr lang="ru-RU" sz="2500" kern="1200" dirty="0" err="1" smtClean="0"/>
            <a:t>топырақтүзілген</a:t>
          </a:r>
          <a:r>
            <a:rPr lang="ru-RU" sz="2500" kern="1200" dirty="0" smtClean="0"/>
            <a:t>.</a:t>
          </a:r>
          <a:endParaRPr lang="ru-RU" sz="2500" kern="1200" dirty="0"/>
        </a:p>
      </dsp:txBody>
      <dsp:txXfrm rot="10800000">
        <a:off x="3778705" y="836717"/>
        <a:ext cx="4784618" cy="5184563"/>
      </dsp:txXfrm>
    </dsp:sp>
    <dsp:sp modelId="{D4874A1A-3B5E-4E5C-91DD-6B576049E3B3}">
      <dsp:nvSpPr>
        <dsp:cNvPr id="0" name=""/>
        <dsp:cNvSpPr/>
      </dsp:nvSpPr>
      <dsp:spPr>
        <a:xfrm>
          <a:off x="580675" y="1340773"/>
          <a:ext cx="3803777" cy="4176451"/>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3000" r="-23000"/>
          </a:stretch>
        </a:blipFill>
        <a:ln w="1905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6CCFCA-129A-41E9-943B-84F5D5418CC5}">
      <dsp:nvSpPr>
        <dsp:cNvPr id="0" name=""/>
        <dsp:cNvSpPr/>
      </dsp:nvSpPr>
      <dsp:spPr>
        <a:xfrm>
          <a:off x="0" y="0"/>
          <a:ext cx="7745505" cy="2509866"/>
        </a:xfrm>
        <a:prstGeom prst="roundRect">
          <a:avLst>
            <a:gd name="adj" fmla="val 10000"/>
          </a:avLst>
        </a:prstGeom>
        <a:solidFill>
          <a:schemeClr val="accent2">
            <a:alpha val="90000"/>
            <a:tint val="40000"/>
            <a:hueOff val="0"/>
            <a:satOff val="0"/>
            <a:lumOff val="0"/>
            <a:alphaOff val="0"/>
          </a:schemeClr>
        </a:solidFill>
        <a:ln w="19050"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89F3CD0-9A38-4817-99B1-F1D7D742F774}">
      <dsp:nvSpPr>
        <dsp:cNvPr id="0" name=""/>
        <dsp:cNvSpPr/>
      </dsp:nvSpPr>
      <dsp:spPr>
        <a:xfrm>
          <a:off x="232365" y="334648"/>
          <a:ext cx="7280774" cy="1840569"/>
        </a:xfrm>
        <a:prstGeom prst="roundRect">
          <a:avLst>
            <a:gd name="adj" fmla="val 10000"/>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t="-86000" b="-86000"/>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CF5D29A-5356-47A0-8E0E-E7969639253D}">
      <dsp:nvSpPr>
        <dsp:cNvPr id="0" name=""/>
        <dsp:cNvSpPr/>
      </dsp:nvSpPr>
      <dsp:spPr>
        <a:xfrm rot="10800000">
          <a:off x="232365" y="2509866"/>
          <a:ext cx="7280774" cy="3067615"/>
        </a:xfrm>
        <a:prstGeom prst="round2SameRect">
          <a:avLst>
            <a:gd name="adj1" fmla="val 10500"/>
            <a:gd name="adj2" fmla="val 0"/>
          </a:avLst>
        </a:prstGeom>
        <a:solidFill>
          <a:schemeClr val="accent2">
            <a:shade val="80000"/>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808" tIns="241808" rIns="241808" bIns="241808" numCol="1" spcCol="1270" anchor="t" anchorCtr="0">
          <a:noAutofit/>
        </a:bodyPr>
        <a:lstStyle/>
        <a:p>
          <a:pPr lvl="0" algn="ctr" defTabSz="1511300" rtl="0">
            <a:lnSpc>
              <a:spcPct val="90000"/>
            </a:lnSpc>
            <a:spcBef>
              <a:spcPct val="0"/>
            </a:spcBef>
            <a:spcAft>
              <a:spcPct val="35000"/>
            </a:spcAft>
          </a:pPr>
          <a:r>
            <a:rPr lang="ru-RU" sz="3400" kern="1200" smtClean="0"/>
            <a:t>Бұл аймақтағы топырақтарда сулану аз, булану көп болғандықтан, топырақ  құрамында карбонаттар, гипстер, суға тез еритін басқа да тұздар мол.</a:t>
          </a:r>
          <a:endParaRPr lang="ru-RU" sz="3400" kern="1200"/>
        </a:p>
      </dsp:txBody>
      <dsp:txXfrm rot="10800000">
        <a:off x="326705" y="2509866"/>
        <a:ext cx="7092094" cy="297327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6E3181-3F43-4674-BEF6-253E22D97DF4}">
      <dsp:nvSpPr>
        <dsp:cNvPr id="0" name=""/>
        <dsp:cNvSpPr/>
      </dsp:nvSpPr>
      <dsp:spPr>
        <a:xfrm>
          <a:off x="2613156" y="30255"/>
          <a:ext cx="3248849" cy="2425197"/>
        </a:xfrm>
        <a:prstGeom prst="round2SameRect">
          <a:avLst>
            <a:gd name="adj1" fmla="val 8000"/>
            <a:gd name="adj2" fmla="val 0"/>
          </a:avLst>
        </a:prstGeom>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40D0FBB-4013-4D3D-931D-3FD70ED7D2BB}">
      <dsp:nvSpPr>
        <dsp:cNvPr id="0" name=""/>
        <dsp:cNvSpPr/>
      </dsp:nvSpPr>
      <dsp:spPr>
        <a:xfrm>
          <a:off x="173335" y="2501"/>
          <a:ext cx="8078264" cy="5899651"/>
        </a:xfrm>
        <a:prstGeom prst="rect">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0" rIns="35560" bIns="0" numCol="1" spcCol="1270" anchor="ctr" anchorCtr="0">
          <a:noAutofit/>
        </a:bodyPr>
        <a:lstStyle/>
        <a:p>
          <a:pPr lvl="0" algn="l" defTabSz="1244600" rtl="0">
            <a:lnSpc>
              <a:spcPct val="90000"/>
            </a:lnSpc>
            <a:spcBef>
              <a:spcPct val="0"/>
            </a:spcBef>
            <a:spcAft>
              <a:spcPct val="35000"/>
            </a:spcAft>
          </a:pPr>
          <a:r>
            <a:rPr lang="ru-RU" sz="2800" kern="1200" dirty="0" err="1" smtClean="0"/>
            <a:t>Шөлдің</a:t>
          </a:r>
          <a:r>
            <a:rPr lang="ru-RU" sz="2800" kern="1200" dirty="0" smtClean="0"/>
            <a:t> </a:t>
          </a:r>
          <a:r>
            <a:rPr lang="ru-RU" sz="2800" kern="1200" dirty="0" err="1" smtClean="0"/>
            <a:t>көп</a:t>
          </a:r>
          <a:r>
            <a:rPr lang="ru-RU" sz="2800" kern="1200" dirty="0" smtClean="0"/>
            <a:t> </a:t>
          </a:r>
          <a:r>
            <a:rPr lang="ru-RU" sz="2800" kern="1200" dirty="0" err="1" smtClean="0"/>
            <a:t>жерлері</a:t>
          </a:r>
          <a:r>
            <a:rPr lang="ru-RU" sz="2800" kern="1200" dirty="0" smtClean="0"/>
            <a:t> </a:t>
          </a:r>
          <a:r>
            <a:rPr lang="ru-RU" sz="2800" kern="1200" dirty="0" err="1" smtClean="0"/>
            <a:t>жайылымды</a:t>
          </a:r>
          <a:r>
            <a:rPr lang="ru-RU" sz="2800" kern="1200" dirty="0" smtClean="0"/>
            <a:t> </a:t>
          </a:r>
          <a:r>
            <a:rPr lang="ru-RU" sz="2800" kern="1200" dirty="0" err="1" smtClean="0"/>
            <a:t>жерлер</a:t>
          </a:r>
          <a:r>
            <a:rPr lang="ru-RU" sz="2800" kern="1200" dirty="0" smtClean="0"/>
            <a:t>. </a:t>
          </a:r>
          <a:r>
            <a:rPr lang="ru-RU" sz="2800" kern="1200" dirty="0" err="1" smtClean="0"/>
            <a:t>Бұл</a:t>
          </a:r>
          <a:r>
            <a:rPr lang="ru-RU" sz="2800" kern="1200" dirty="0" smtClean="0"/>
            <a:t> </a:t>
          </a:r>
          <a:r>
            <a:rPr lang="ru-RU" sz="2800" kern="1200" dirty="0" err="1" smtClean="0"/>
            <a:t>аймақтарда</a:t>
          </a:r>
          <a:r>
            <a:rPr lang="ru-RU" sz="2800" kern="1200" dirty="0" smtClean="0"/>
            <a:t> </a:t>
          </a:r>
          <a:r>
            <a:rPr lang="ru-RU" sz="2800" kern="1200" dirty="0" err="1" smtClean="0"/>
            <a:t>өсуге</a:t>
          </a:r>
          <a:r>
            <a:rPr lang="ru-RU" sz="2800" kern="1200" dirty="0" smtClean="0"/>
            <a:t> </a:t>
          </a:r>
          <a:r>
            <a:rPr lang="ru-RU" sz="2800" kern="1200" dirty="0" err="1" smtClean="0"/>
            <a:t>жайылымдық</a:t>
          </a:r>
          <a:r>
            <a:rPr lang="ru-RU" sz="2800" kern="1200" dirty="0" smtClean="0"/>
            <a:t> сор </a:t>
          </a:r>
          <a:r>
            <a:rPr lang="ru-RU" sz="2800" kern="1200" dirty="0" err="1" smtClean="0"/>
            <a:t>шөптер</a:t>
          </a:r>
          <a:r>
            <a:rPr lang="ru-RU" sz="2800" kern="1200" dirty="0" smtClean="0"/>
            <a:t> </a:t>
          </a:r>
          <a:r>
            <a:rPr lang="ru-RU" sz="2800" kern="1200" dirty="0" err="1" smtClean="0"/>
            <a:t>бейімделген</a:t>
          </a:r>
          <a:r>
            <a:rPr lang="ru-RU" sz="2800" kern="1200" dirty="0" smtClean="0"/>
            <a:t>. </a:t>
          </a:r>
          <a:r>
            <a:rPr lang="ru-RU" sz="2800" kern="1200" dirty="0" err="1" smtClean="0"/>
            <a:t>Мұнда</a:t>
          </a:r>
          <a:r>
            <a:rPr lang="ru-RU" sz="2800" kern="1200" dirty="0" smtClean="0"/>
            <a:t> </a:t>
          </a:r>
          <a:r>
            <a:rPr lang="ru-RU" sz="2800" kern="1200" dirty="0" err="1" smtClean="0"/>
            <a:t>түйе</a:t>
          </a:r>
          <a:r>
            <a:rPr lang="ru-RU" sz="2800" kern="1200" dirty="0" smtClean="0"/>
            <a:t>, </a:t>
          </a:r>
          <a:r>
            <a:rPr lang="ru-RU" sz="2800" kern="1200" dirty="0" err="1" smtClean="0"/>
            <a:t>қой</a:t>
          </a:r>
          <a:r>
            <a:rPr lang="ru-RU" sz="2800" kern="1200" dirty="0" smtClean="0"/>
            <a:t> </a:t>
          </a:r>
          <a:r>
            <a:rPr lang="ru-RU" sz="2800" kern="1200" dirty="0" err="1" smtClean="0"/>
            <a:t>шаруашылығы</a:t>
          </a:r>
          <a:r>
            <a:rPr lang="ru-RU" sz="2800" kern="1200" dirty="0" smtClean="0"/>
            <a:t>, </a:t>
          </a:r>
          <a:r>
            <a:rPr lang="ru-RU" sz="2800" kern="1200" dirty="0" err="1" smtClean="0"/>
            <a:t>әсіресе</a:t>
          </a:r>
          <a:r>
            <a:rPr lang="ru-RU" sz="2800" kern="1200" dirty="0" smtClean="0"/>
            <a:t> </a:t>
          </a:r>
          <a:r>
            <a:rPr lang="ru-RU" sz="2800" kern="1200" dirty="0" err="1" smtClean="0"/>
            <a:t>қаракөл</a:t>
          </a:r>
          <a:r>
            <a:rPr lang="ru-RU" sz="2800" kern="1200" dirty="0" smtClean="0"/>
            <a:t> </a:t>
          </a:r>
          <a:r>
            <a:rPr lang="ru-RU" sz="2800" kern="1200" dirty="0" err="1" smtClean="0"/>
            <a:t>тұқымын</a:t>
          </a:r>
          <a:r>
            <a:rPr lang="ru-RU" sz="2800" kern="1200" dirty="0" smtClean="0"/>
            <a:t> </a:t>
          </a:r>
          <a:r>
            <a:rPr lang="ru-RU" sz="2800" kern="1200" dirty="0" err="1" smtClean="0"/>
            <a:t>өсіру</a:t>
          </a:r>
          <a:r>
            <a:rPr lang="ru-RU" sz="2800" kern="1200" dirty="0" smtClean="0"/>
            <a:t> </a:t>
          </a:r>
          <a:r>
            <a:rPr lang="ru-RU" sz="2800" kern="1200" dirty="0" err="1" smtClean="0"/>
            <a:t>жақсы</a:t>
          </a:r>
          <a:r>
            <a:rPr lang="ru-RU" sz="2800" kern="1200" dirty="0" smtClean="0"/>
            <a:t> </a:t>
          </a:r>
          <a:r>
            <a:rPr lang="ru-RU" sz="2800" kern="1200" dirty="0" err="1" smtClean="0"/>
            <a:t>өріс</a:t>
          </a:r>
          <a:r>
            <a:rPr lang="ru-RU" sz="2800" kern="1200" dirty="0" smtClean="0"/>
            <a:t> </a:t>
          </a:r>
          <a:r>
            <a:rPr lang="ru-RU" sz="2800" kern="1200" dirty="0" err="1" smtClean="0"/>
            <a:t>алған</a:t>
          </a:r>
          <a:r>
            <a:rPr lang="ru-RU" sz="2800" kern="1200" dirty="0" smtClean="0"/>
            <a:t>. </a:t>
          </a:r>
          <a:r>
            <a:rPr lang="ru-RU" sz="2800" kern="1200" dirty="0" err="1" smtClean="0"/>
            <a:t>Бұл</a:t>
          </a:r>
          <a:r>
            <a:rPr lang="ru-RU" sz="2800" kern="1200" dirty="0" smtClean="0"/>
            <a:t> </a:t>
          </a:r>
          <a:r>
            <a:rPr lang="ru-RU" sz="2800" kern="1200" dirty="0" err="1" smtClean="0"/>
            <a:t>зонада</a:t>
          </a:r>
          <a:r>
            <a:rPr lang="ru-RU" sz="2800" kern="1200" dirty="0" smtClean="0"/>
            <a:t> </a:t>
          </a:r>
          <a:r>
            <a:rPr lang="ru-RU" sz="2800" kern="1200" dirty="0" err="1" smtClean="0"/>
            <a:t>тақыр</a:t>
          </a:r>
          <a:r>
            <a:rPr lang="ru-RU" sz="2800" kern="1200" dirty="0" smtClean="0"/>
            <a:t> мен </a:t>
          </a:r>
          <a:r>
            <a:rPr lang="ru-RU" sz="2800" kern="1200" dirty="0" err="1" smtClean="0"/>
            <a:t>құм</a:t>
          </a:r>
          <a:r>
            <a:rPr lang="ru-RU" sz="2800" kern="1200" dirty="0" smtClean="0"/>
            <a:t> </a:t>
          </a:r>
          <a:r>
            <a:rPr lang="ru-RU" sz="2800" kern="1200" dirty="0" err="1" smtClean="0"/>
            <a:t>басып</a:t>
          </a:r>
          <a:r>
            <a:rPr lang="ru-RU" sz="2800" kern="1200" dirty="0" smtClean="0"/>
            <a:t> </a:t>
          </a:r>
          <a:r>
            <a:rPr lang="ru-RU" sz="2800" kern="1200" dirty="0" err="1" smtClean="0"/>
            <a:t>жатқан</a:t>
          </a:r>
          <a:r>
            <a:rPr lang="ru-RU" sz="2800" kern="1200" dirty="0" smtClean="0"/>
            <a:t> </a:t>
          </a:r>
          <a:r>
            <a:rPr lang="ru-RU" sz="2800" kern="1200" dirty="0" err="1" smtClean="0"/>
            <a:t>жерлер</a:t>
          </a:r>
          <a:r>
            <a:rPr lang="ru-RU" sz="2800" kern="1200" dirty="0" smtClean="0"/>
            <a:t> де </a:t>
          </a:r>
          <a:r>
            <a:rPr lang="ru-RU" sz="2800" kern="1200" dirty="0" err="1" smtClean="0"/>
            <a:t>жеткілікті</a:t>
          </a:r>
          <a:r>
            <a:rPr lang="ru-RU" sz="2800" kern="1200" dirty="0" smtClean="0"/>
            <a:t>. </a:t>
          </a:r>
          <a:r>
            <a:rPr lang="ru-RU" sz="2800" kern="1200" dirty="0" err="1" smtClean="0"/>
            <a:t>Бұл</a:t>
          </a:r>
          <a:r>
            <a:rPr lang="ru-RU" sz="2800" kern="1200" dirty="0" smtClean="0"/>
            <a:t> </a:t>
          </a:r>
          <a:r>
            <a:rPr lang="ru-RU" sz="2800" kern="1200" dirty="0" err="1" smtClean="0"/>
            <a:t>зонаның</a:t>
          </a:r>
          <a:r>
            <a:rPr lang="ru-RU" sz="2800" kern="1200" dirty="0" smtClean="0"/>
            <a:t> </a:t>
          </a:r>
          <a:r>
            <a:rPr lang="ru-RU" sz="2800" kern="1200" dirty="0" err="1" smtClean="0"/>
            <a:t>жерін</a:t>
          </a:r>
          <a:r>
            <a:rPr lang="ru-RU" sz="2800" kern="1200" dirty="0" smtClean="0"/>
            <a:t> </a:t>
          </a:r>
          <a:r>
            <a:rPr lang="ru-RU" sz="2800" kern="1200" dirty="0" err="1" smtClean="0"/>
            <a:t>пайдалану</a:t>
          </a:r>
          <a:r>
            <a:rPr lang="ru-RU" sz="2800" kern="1200" dirty="0" smtClean="0"/>
            <a:t> </a:t>
          </a:r>
          <a:r>
            <a:rPr lang="ru-RU" sz="2800" kern="1200" dirty="0" err="1" smtClean="0"/>
            <a:t>жөнінде</a:t>
          </a:r>
          <a:r>
            <a:rPr lang="ru-RU" sz="2800" kern="1200" dirty="0" smtClean="0"/>
            <a:t> </a:t>
          </a:r>
          <a:r>
            <a:rPr lang="ru-RU" sz="2800" kern="1200" dirty="0" err="1" smtClean="0"/>
            <a:t>төменде</a:t>
          </a:r>
          <a:r>
            <a:rPr lang="ru-RU" sz="2800" kern="1200" dirty="0" smtClean="0"/>
            <a:t> </a:t>
          </a:r>
          <a:r>
            <a:rPr lang="ru-RU" sz="2800" kern="1200" dirty="0" err="1" smtClean="0"/>
            <a:t>толығырақ</a:t>
          </a:r>
          <a:r>
            <a:rPr lang="ru-RU" sz="2800" kern="1200" dirty="0" smtClean="0"/>
            <a:t> </a:t>
          </a:r>
          <a:r>
            <a:rPr lang="ru-RU" sz="2800" kern="1200" dirty="0" err="1" smtClean="0"/>
            <a:t>айтылады</a:t>
          </a:r>
          <a:r>
            <a:rPr lang="ru-RU" sz="2800" kern="1200" dirty="0" smtClean="0"/>
            <a:t>.</a:t>
          </a:r>
          <a:endParaRPr lang="ru-RU" sz="2800" kern="1200" dirty="0"/>
        </a:p>
      </dsp:txBody>
      <dsp:txXfrm>
        <a:off x="173335" y="2501"/>
        <a:ext cx="5688918" cy="5899651"/>
      </dsp:txXfrm>
    </dsp:sp>
    <dsp:sp modelId="{AFEC0895-E60A-4302-8649-2801153358A6}">
      <dsp:nvSpPr>
        <dsp:cNvPr id="0" name=""/>
        <dsp:cNvSpPr/>
      </dsp:nvSpPr>
      <dsp:spPr>
        <a:xfrm>
          <a:off x="5400597" y="576063"/>
          <a:ext cx="2913459" cy="4209568"/>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46000" r="-46000"/>
          </a:stretch>
        </a:blipFill>
        <a:ln w="19050"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008A99-9C5F-4FF2-80CE-E013A6EFE89B}">
      <dsp:nvSpPr>
        <dsp:cNvPr id="0" name=""/>
        <dsp:cNvSpPr/>
      </dsp:nvSpPr>
      <dsp:spPr>
        <a:xfrm>
          <a:off x="0" y="44560"/>
          <a:ext cx="7920879" cy="4951440"/>
        </a:xfrm>
        <a:prstGeom prst="roundRect">
          <a:avLst/>
        </a:prstGeom>
        <a:solidFill>
          <a:schemeClr val="accent2">
            <a:shade val="80000"/>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rtl="0">
            <a:lnSpc>
              <a:spcPct val="90000"/>
            </a:lnSpc>
            <a:spcBef>
              <a:spcPct val="0"/>
            </a:spcBef>
            <a:spcAft>
              <a:spcPct val="35000"/>
            </a:spcAft>
          </a:pPr>
          <a:r>
            <a:rPr lang="ru-RU" sz="2300" kern="1200" smtClean="0"/>
            <a:t>Бұл топырақтар ТМД елдерінде негізінен Орта Азия республикалары мен Оңтүстік Қазақстан облыстарының тау етектері мен тау баурайларында орын алған. Бұл топырақтардың аздаған көлемі Әзірбайжан республикасындағы таулар аралығы мен етектеріндегі Кура-Аракс ойпатында кездеседі. Субтропикалық белдеуге жатқызылу себебі бұл топырақтар зонасында жазы ыссы әрі ұзақ болумен қатар қысы да суық емес. Тіпті Орта Азия мен Әзірбайжанда қыстың өзі жылы. Зонаның көлемі 32 млн гектар, яғни ТМД елдерінің 1,5%. Бұл зонаның терістікке қарай орналасқан шөл зонасының ерекшелігі ерте көктемде ылғалдың мол түсуі. Сондықтан ылғалдың басым мөлшері ауаға буланбай жерге жақсы сіңеді.</a:t>
          </a:r>
          <a:endParaRPr lang="ru-RU" sz="2300" kern="1200"/>
        </a:p>
      </dsp:txBody>
      <dsp:txXfrm>
        <a:off x="241709" y="286269"/>
        <a:ext cx="7437461" cy="446802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9AEFCF-D40F-400A-9A8F-43F131FB4A8B}">
      <dsp:nvSpPr>
        <dsp:cNvPr id="0" name=""/>
        <dsp:cNvSpPr/>
      </dsp:nvSpPr>
      <dsp:spPr>
        <a:xfrm>
          <a:off x="0" y="0"/>
          <a:ext cx="8208911" cy="6048671"/>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rtl="0">
            <a:lnSpc>
              <a:spcPct val="90000"/>
            </a:lnSpc>
            <a:spcBef>
              <a:spcPct val="0"/>
            </a:spcBef>
            <a:spcAft>
              <a:spcPct val="35000"/>
            </a:spcAft>
          </a:pPr>
          <a:r>
            <a:rPr lang="ru-RU" sz="2000" kern="1200" smtClean="0"/>
            <a:t>Топырақ көбіне таулы алқаптарда орын алатындықтан, табиғаттың, оның ішінде топырақтың биіктік белдеулігі (зонасының) ең төменгі сатысы болып табылады. Сұр топырақтардың құрамын алғаш зерттеп, оған осы терминді қолданған орыстың дарынды топырақ зерттеушісі С.С.Неуструев (1910). Ол 1908-1914 жылдары патшалық Ресейдің халықты жаңа жерлерге қоныстандыру басқармасында қызмет істеп жүрген кездерінде Шымкент қаласының төңірегінде осы топырақ типін анықтаған.</a:t>
          </a:r>
          <a:endParaRPr lang="ru-RU" sz="2000" kern="1200"/>
        </a:p>
      </dsp:txBody>
      <dsp:txXfrm>
        <a:off x="0" y="2419468"/>
        <a:ext cx="8208911" cy="2419468"/>
      </dsp:txXfrm>
    </dsp:sp>
    <dsp:sp modelId="{F0727782-73B2-43F6-AE40-3698A7A65FB1}">
      <dsp:nvSpPr>
        <dsp:cNvPr id="0" name=""/>
        <dsp:cNvSpPr/>
      </dsp:nvSpPr>
      <dsp:spPr>
        <a:xfrm>
          <a:off x="648075" y="362920"/>
          <a:ext cx="6912759" cy="2014207"/>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t="-79000" b="-79000"/>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0B33362-3B05-49CB-9CFE-721B0B682853}">
      <dsp:nvSpPr>
        <dsp:cNvPr id="0" name=""/>
        <dsp:cNvSpPr/>
      </dsp:nvSpPr>
      <dsp:spPr>
        <a:xfrm>
          <a:off x="328356" y="4838936"/>
          <a:ext cx="7552198" cy="907300"/>
        </a:xfrm>
        <a:prstGeom prst="leftRightArrow">
          <a:avLst/>
        </a:prstGeom>
        <a:solidFill>
          <a:schemeClr val="accent1">
            <a:tint val="60000"/>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99CE16-8DDD-4B2B-A6C5-ECD6277BDA10}">
      <dsp:nvSpPr>
        <dsp:cNvPr id="0" name=""/>
        <dsp:cNvSpPr/>
      </dsp:nvSpPr>
      <dsp:spPr>
        <a:xfrm>
          <a:off x="648075" y="0"/>
          <a:ext cx="7041096" cy="6126162"/>
        </a:xfrm>
        <a:prstGeom prst="round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lvl="0" algn="ctr" defTabSz="977900" rtl="0">
            <a:lnSpc>
              <a:spcPct val="90000"/>
            </a:lnSpc>
            <a:spcBef>
              <a:spcPct val="0"/>
            </a:spcBef>
            <a:spcAft>
              <a:spcPct val="35000"/>
            </a:spcAft>
          </a:pPr>
          <a:r>
            <a:rPr lang="ru-RU" sz="2200" kern="1200" dirty="0" err="1" smtClean="0"/>
            <a:t>Табиғи</a:t>
          </a:r>
          <a:r>
            <a:rPr lang="ru-RU" sz="2200" kern="1200" dirty="0" smtClean="0"/>
            <a:t> </a:t>
          </a:r>
          <a:r>
            <a:rPr lang="ru-RU" sz="2200" kern="1200" dirty="0" err="1" smtClean="0"/>
            <a:t>жағдайда</a:t>
          </a:r>
          <a:r>
            <a:rPr lang="ru-RU" sz="2200" kern="1200" dirty="0" smtClean="0"/>
            <a:t> </a:t>
          </a:r>
          <a:r>
            <a:rPr lang="ru-RU" sz="2200" kern="1200" dirty="0" err="1" smtClean="0"/>
            <a:t>ерте</a:t>
          </a:r>
          <a:r>
            <a:rPr lang="ru-RU" sz="2200" kern="1200" dirty="0" smtClean="0"/>
            <a:t> </a:t>
          </a:r>
          <a:r>
            <a:rPr lang="ru-RU" sz="2200" kern="1200" dirty="0" err="1" smtClean="0"/>
            <a:t>көктемгі</a:t>
          </a:r>
          <a:r>
            <a:rPr lang="ru-RU" sz="2200" kern="1200" dirty="0" smtClean="0"/>
            <a:t> </a:t>
          </a:r>
          <a:r>
            <a:rPr lang="ru-RU" sz="2200" kern="1200" dirty="0" err="1" smtClean="0"/>
            <a:t>ылғалды</a:t>
          </a:r>
          <a:r>
            <a:rPr lang="ru-RU" sz="2200" kern="1200" dirty="0" smtClean="0"/>
            <a:t> </a:t>
          </a:r>
          <a:r>
            <a:rPr lang="ru-RU" sz="2200" kern="1200" dirty="0" err="1" smtClean="0"/>
            <a:t>жақсы</a:t>
          </a:r>
          <a:r>
            <a:rPr lang="ru-RU" sz="2200" kern="1200" dirty="0" smtClean="0"/>
            <a:t> </a:t>
          </a:r>
          <a:r>
            <a:rPr lang="ru-RU" sz="2200" kern="1200" dirty="0" err="1" smtClean="0"/>
            <a:t>пайдалануға</a:t>
          </a:r>
          <a:r>
            <a:rPr lang="ru-RU" sz="2200" kern="1200" dirty="0" smtClean="0"/>
            <a:t> </a:t>
          </a:r>
          <a:r>
            <a:rPr lang="ru-RU" sz="2200" kern="1200" dirty="0" err="1" smtClean="0"/>
            <a:t>бейім</a:t>
          </a:r>
          <a:r>
            <a:rPr lang="ru-RU" sz="2200" kern="1200" dirty="0" smtClean="0"/>
            <a:t>, тез </a:t>
          </a:r>
          <a:r>
            <a:rPr lang="ru-RU" sz="2200" kern="1200" dirty="0" err="1" smtClean="0"/>
            <a:t>пісіп</a:t>
          </a:r>
          <a:r>
            <a:rPr lang="ru-RU" sz="2200" kern="1200" dirty="0" smtClean="0"/>
            <a:t> </a:t>
          </a:r>
          <a:r>
            <a:rPr lang="ru-RU" sz="2200" kern="1200" dirty="0" err="1" smtClean="0"/>
            <a:t>жетілетін</a:t>
          </a:r>
          <a:r>
            <a:rPr lang="ru-RU" sz="2200" kern="1200" dirty="0" smtClean="0"/>
            <a:t> </a:t>
          </a:r>
          <a:r>
            <a:rPr lang="ru-RU" sz="2200" kern="1200" dirty="0" err="1" smtClean="0"/>
            <a:t>өсімдіктер</a:t>
          </a:r>
          <a:r>
            <a:rPr lang="ru-RU" sz="2200" kern="1200" dirty="0" smtClean="0"/>
            <a:t> (</a:t>
          </a:r>
          <a:r>
            <a:rPr lang="ru-RU" sz="2200" kern="1200" dirty="0" err="1" smtClean="0"/>
            <a:t>эфемерлер</a:t>
          </a:r>
          <a:r>
            <a:rPr lang="ru-RU" sz="2200" kern="1200" dirty="0" smtClean="0"/>
            <a:t>) </a:t>
          </a:r>
          <a:r>
            <a:rPr lang="ru-RU" sz="2200" kern="1200" dirty="0" err="1" smtClean="0"/>
            <a:t>қалың</a:t>
          </a:r>
          <a:r>
            <a:rPr lang="ru-RU" sz="2200" kern="1200" dirty="0" smtClean="0"/>
            <a:t> </a:t>
          </a:r>
          <a:r>
            <a:rPr lang="ru-RU" sz="2200" kern="1200" dirty="0" err="1" smtClean="0"/>
            <a:t>бітік</a:t>
          </a:r>
          <a:r>
            <a:rPr lang="ru-RU" sz="2200" kern="1200" dirty="0" smtClean="0"/>
            <a:t> </a:t>
          </a:r>
          <a:r>
            <a:rPr lang="ru-RU" sz="2200" kern="1200" dirty="0" err="1" smtClean="0"/>
            <a:t>өседі</a:t>
          </a:r>
          <a:r>
            <a:rPr lang="ru-RU" sz="2200" kern="1200" dirty="0" smtClean="0"/>
            <a:t>. </a:t>
          </a:r>
          <a:r>
            <a:rPr lang="ru-RU" sz="2200" kern="1200" dirty="0" err="1" smtClean="0"/>
            <a:t>Топырақтағы</a:t>
          </a:r>
          <a:r>
            <a:rPr lang="ru-RU" sz="2200" kern="1200" dirty="0" smtClean="0"/>
            <a:t> гумус: </a:t>
          </a:r>
          <a:r>
            <a:rPr lang="ru-RU" sz="2200" kern="1200" dirty="0" err="1" smtClean="0"/>
            <a:t>мөлшері</a:t>
          </a:r>
          <a:r>
            <a:rPr lang="ru-RU" sz="2200" kern="1200" dirty="0" smtClean="0"/>
            <a:t> 1,5-3,0% </a:t>
          </a:r>
          <a:r>
            <a:rPr lang="ru-RU" sz="2200" kern="1200" dirty="0" err="1" smtClean="0"/>
            <a:t>шейін</a:t>
          </a:r>
          <a:r>
            <a:rPr lang="ru-RU" sz="2200" kern="1200" dirty="0" smtClean="0"/>
            <a:t> </a:t>
          </a:r>
          <a:r>
            <a:rPr lang="ru-RU" sz="2200" kern="1200" dirty="0" err="1" smtClean="0"/>
            <a:t>болады</a:t>
          </a:r>
          <a:r>
            <a:rPr lang="ru-RU" sz="2200" kern="1200" dirty="0" smtClean="0"/>
            <a:t>. </a:t>
          </a:r>
          <a:r>
            <a:rPr lang="ru-RU" sz="2200" kern="1200" dirty="0" err="1" smtClean="0"/>
            <a:t>Әдетте</a:t>
          </a:r>
          <a:r>
            <a:rPr lang="ru-RU" sz="2200" kern="1200" dirty="0" smtClean="0"/>
            <a:t> </a:t>
          </a:r>
          <a:r>
            <a:rPr lang="ru-RU" sz="2200" kern="1200" dirty="0" err="1" smtClean="0"/>
            <a:t>сұр</a:t>
          </a:r>
          <a:r>
            <a:rPr lang="ru-RU" sz="2200" kern="1200" dirty="0" smtClean="0"/>
            <a:t> </a:t>
          </a:r>
          <a:r>
            <a:rPr lang="ru-RU" sz="2200" kern="1200" dirty="0" err="1" smtClean="0"/>
            <a:t>топырақтар</a:t>
          </a:r>
          <a:r>
            <a:rPr lang="ru-RU" sz="2200" kern="1200" dirty="0" smtClean="0"/>
            <a:t> </a:t>
          </a:r>
          <a:r>
            <a:rPr lang="ru-RU" sz="2200" kern="1200" dirty="0" err="1" smtClean="0"/>
            <a:t>типі</a:t>
          </a:r>
          <a:r>
            <a:rPr lang="ru-RU" sz="2200" kern="1200" dirty="0" smtClean="0"/>
            <a:t>, </a:t>
          </a:r>
          <a:r>
            <a:rPr lang="ru-RU" sz="2200" kern="1200" dirty="0" err="1" smtClean="0"/>
            <a:t>үш</a:t>
          </a:r>
          <a:r>
            <a:rPr lang="ru-RU" sz="2200" kern="1200" dirty="0" smtClean="0"/>
            <a:t> </a:t>
          </a:r>
          <a:r>
            <a:rPr lang="ru-RU" sz="2200" kern="1200" dirty="0" err="1" smtClean="0"/>
            <a:t>зонашаға</a:t>
          </a:r>
          <a:r>
            <a:rPr lang="ru-RU" sz="2200" kern="1200" dirty="0" smtClean="0"/>
            <a:t> </a:t>
          </a:r>
          <a:r>
            <a:rPr lang="ru-RU" sz="2200" kern="1200" dirty="0" err="1" smtClean="0"/>
            <a:t>бөлінеді</a:t>
          </a:r>
          <a:r>
            <a:rPr lang="ru-RU" sz="2200" kern="1200" dirty="0" smtClean="0"/>
            <a:t>: </a:t>
          </a:r>
          <a:r>
            <a:rPr lang="ru-RU" sz="2200" kern="1200" dirty="0" err="1" smtClean="0"/>
            <a:t>күнгірт</a:t>
          </a:r>
          <a:r>
            <a:rPr lang="ru-RU" sz="2200" kern="1200" dirty="0" smtClean="0"/>
            <a:t>, </a:t>
          </a:r>
          <a:r>
            <a:rPr lang="ru-RU" sz="2200" kern="1200" dirty="0" err="1" smtClean="0"/>
            <a:t>кәдімгі</a:t>
          </a:r>
          <a:r>
            <a:rPr lang="ru-RU" sz="2200" kern="1200" dirty="0" smtClean="0"/>
            <a:t> </a:t>
          </a:r>
          <a:r>
            <a:rPr lang="ru-RU" sz="2200" kern="1200" dirty="0" err="1" smtClean="0"/>
            <a:t>және</a:t>
          </a:r>
          <a:r>
            <a:rPr lang="ru-RU" sz="2200" kern="1200" dirty="0" smtClean="0"/>
            <a:t> </a:t>
          </a:r>
          <a:r>
            <a:rPr lang="ru-RU" sz="2200" kern="1200" dirty="0" err="1" smtClean="0"/>
            <a:t>ашық</a:t>
          </a:r>
          <a:r>
            <a:rPr lang="ru-RU" sz="2200" kern="1200" dirty="0" smtClean="0"/>
            <a:t> </a:t>
          </a:r>
          <a:r>
            <a:rPr lang="ru-RU" sz="2200" kern="1200" dirty="0" err="1" smtClean="0"/>
            <a:t>сұр</a:t>
          </a:r>
          <a:r>
            <a:rPr lang="ru-RU" sz="2200" kern="1200" dirty="0" smtClean="0"/>
            <a:t> </a:t>
          </a:r>
          <a:r>
            <a:rPr lang="ru-RU" sz="2200" kern="1200" dirty="0" err="1" smtClean="0"/>
            <a:t>топырақтар</a:t>
          </a:r>
          <a:r>
            <a:rPr lang="ru-RU" sz="2200" kern="1200" dirty="0" smtClean="0"/>
            <a:t>. </a:t>
          </a:r>
          <a:r>
            <a:rPr lang="ru-RU" sz="2200" kern="1200" dirty="0" err="1" smtClean="0"/>
            <a:t>Неғұрлым</a:t>
          </a:r>
          <a:r>
            <a:rPr lang="ru-RU" sz="2200" kern="1200" dirty="0" smtClean="0"/>
            <a:t> </a:t>
          </a:r>
          <a:r>
            <a:rPr lang="ru-RU" sz="2200" kern="1200" dirty="0" err="1" smtClean="0"/>
            <a:t>тауға</a:t>
          </a:r>
          <a:r>
            <a:rPr lang="ru-RU" sz="2200" kern="1200" dirty="0" smtClean="0"/>
            <a:t> </a:t>
          </a:r>
          <a:r>
            <a:rPr lang="ru-RU" sz="2200" kern="1200" dirty="0" err="1" smtClean="0"/>
            <a:t>жақынырақ</a:t>
          </a:r>
          <a:r>
            <a:rPr lang="ru-RU" sz="2200" kern="1200" dirty="0" smtClean="0"/>
            <a:t> </a:t>
          </a:r>
          <a:r>
            <a:rPr lang="ru-RU" sz="2200" kern="1200" dirty="0" err="1" smtClean="0"/>
            <a:t>болған</a:t>
          </a:r>
          <a:r>
            <a:rPr lang="ru-RU" sz="2200" kern="1200" dirty="0" smtClean="0"/>
            <a:t> </a:t>
          </a:r>
          <a:r>
            <a:rPr lang="ru-RU" sz="2200" kern="1200" dirty="0" err="1" smtClean="0"/>
            <a:t>сайын</a:t>
          </a:r>
          <a:r>
            <a:rPr lang="ru-RU" sz="2200" kern="1200" dirty="0" smtClean="0"/>
            <a:t> </a:t>
          </a:r>
          <a:r>
            <a:rPr lang="ru-RU" sz="2200" kern="1200" dirty="0" err="1" smtClean="0"/>
            <a:t>онда</a:t>
          </a:r>
          <a:r>
            <a:rPr lang="ru-RU" sz="2200" kern="1200" dirty="0" smtClean="0"/>
            <a:t> </a:t>
          </a:r>
          <a:r>
            <a:rPr lang="ru-RU" sz="2200" kern="1200" dirty="0" err="1" smtClean="0"/>
            <a:t>жауын-шашын</a:t>
          </a:r>
          <a:r>
            <a:rPr lang="ru-RU" sz="2200" kern="1200" dirty="0" smtClean="0"/>
            <a:t> да </a:t>
          </a:r>
          <a:r>
            <a:rPr lang="ru-RU" sz="2200" kern="1200" dirty="0" err="1" smtClean="0"/>
            <a:t>молырақ</a:t>
          </a:r>
          <a:r>
            <a:rPr lang="ru-RU" sz="2200" kern="1200" dirty="0" smtClean="0"/>
            <a:t> </a:t>
          </a:r>
          <a:r>
            <a:rPr lang="ru-RU" sz="2200" kern="1200" dirty="0" err="1" smtClean="0"/>
            <a:t>түсіп</a:t>
          </a:r>
          <a:r>
            <a:rPr lang="ru-RU" sz="2200" kern="1200" dirty="0" smtClean="0"/>
            <a:t>, </a:t>
          </a:r>
          <a:r>
            <a:rPr lang="ru-RU" sz="2200" kern="1200" dirty="0" err="1" smtClean="0"/>
            <a:t>өсімдіктер</a:t>
          </a:r>
          <a:r>
            <a:rPr lang="ru-RU" sz="2200" kern="1200" dirty="0" smtClean="0"/>
            <a:t> </a:t>
          </a:r>
          <a:r>
            <a:rPr lang="ru-RU" sz="2200" kern="1200" dirty="0" err="1" smtClean="0"/>
            <a:t>қалыңырақ</a:t>
          </a:r>
          <a:r>
            <a:rPr lang="ru-RU" sz="2200" kern="1200" dirty="0" smtClean="0"/>
            <a:t> </a:t>
          </a:r>
          <a:r>
            <a:rPr lang="ru-RU" sz="2200" kern="1200" dirty="0" err="1" smtClean="0"/>
            <a:t>өседі</a:t>
          </a:r>
          <a:r>
            <a:rPr lang="ru-RU" sz="2200" kern="1200" dirty="0" smtClean="0"/>
            <a:t>, </a:t>
          </a:r>
          <a:r>
            <a:rPr lang="ru-RU" sz="2200" kern="1200" dirty="0" err="1" smtClean="0"/>
            <a:t>бұл</a:t>
          </a:r>
          <a:r>
            <a:rPr lang="ru-RU" sz="2200" kern="1200" dirty="0" smtClean="0"/>
            <a:t> </a:t>
          </a:r>
          <a:r>
            <a:rPr lang="ru-RU" sz="2200" kern="1200" dirty="0" err="1" smtClean="0"/>
            <a:t>зонашада</a:t>
          </a:r>
          <a:r>
            <a:rPr lang="ru-RU" sz="2200" kern="1200" dirty="0" smtClean="0"/>
            <a:t> </a:t>
          </a:r>
          <a:r>
            <a:rPr lang="ru-RU" sz="2200" kern="1200" dirty="0" err="1" smtClean="0"/>
            <a:t>күңгірт</a:t>
          </a:r>
          <a:r>
            <a:rPr lang="ru-RU" sz="2200" kern="1200" dirty="0" smtClean="0"/>
            <a:t> </a:t>
          </a:r>
          <a:r>
            <a:rPr lang="ru-RU" sz="2200" kern="1200" dirty="0" err="1" smtClean="0"/>
            <a:t>сұр</a:t>
          </a:r>
          <a:r>
            <a:rPr lang="ru-RU" sz="2200" kern="1200" dirty="0" smtClean="0"/>
            <a:t> </a:t>
          </a:r>
          <a:r>
            <a:rPr lang="ru-RU" sz="2200" kern="1200" dirty="0" err="1" smtClean="0"/>
            <a:t>топырақтар</a:t>
          </a:r>
          <a:r>
            <a:rPr lang="ru-RU" sz="2200" kern="1200" dirty="0" smtClean="0"/>
            <a:t> </a:t>
          </a:r>
          <a:r>
            <a:rPr lang="ru-RU" sz="2200" kern="1200" dirty="0" err="1" smtClean="0"/>
            <a:t>түзілуін</a:t>
          </a:r>
          <a:r>
            <a:rPr lang="ru-RU" sz="2200" kern="1200" dirty="0" smtClean="0"/>
            <a:t> </a:t>
          </a:r>
          <a:r>
            <a:rPr lang="ru-RU" sz="2200" kern="1200" dirty="0" err="1" smtClean="0"/>
            <a:t>қамтамасыз</a:t>
          </a:r>
          <a:r>
            <a:rPr lang="ru-RU" sz="2200" kern="1200" dirty="0" smtClean="0"/>
            <a:t> </a:t>
          </a:r>
          <a:r>
            <a:rPr lang="ru-RU" sz="2200" kern="1200" dirty="0" err="1" smtClean="0"/>
            <a:t>етеді</a:t>
          </a:r>
          <a:r>
            <a:rPr lang="ru-RU" sz="2200" kern="1200" dirty="0" smtClean="0"/>
            <a:t>. </a:t>
          </a:r>
          <a:r>
            <a:rPr lang="ru-RU" sz="2200" kern="1200" dirty="0" err="1" smtClean="0"/>
            <a:t>Таудан</a:t>
          </a:r>
          <a:r>
            <a:rPr lang="ru-RU" sz="2200" kern="1200" dirty="0" smtClean="0"/>
            <a:t> </a:t>
          </a:r>
          <a:r>
            <a:rPr lang="ru-RU" sz="2200" kern="1200" dirty="0" err="1" smtClean="0"/>
            <a:t>алыстаған</a:t>
          </a:r>
          <a:r>
            <a:rPr lang="ru-RU" sz="2200" kern="1200" dirty="0" smtClean="0"/>
            <a:t> </a:t>
          </a:r>
          <a:r>
            <a:rPr lang="ru-RU" sz="2200" kern="1200" dirty="0" err="1" smtClean="0"/>
            <a:t>сайын</a:t>
          </a:r>
          <a:r>
            <a:rPr lang="ru-RU" sz="2200" kern="1200" dirty="0" smtClean="0"/>
            <a:t> </a:t>
          </a:r>
          <a:r>
            <a:rPr lang="ru-RU" sz="2200" kern="1200" dirty="0" err="1" smtClean="0"/>
            <a:t>жауын-шашын</a:t>
          </a:r>
          <a:r>
            <a:rPr lang="ru-RU" sz="2200" kern="1200" dirty="0" smtClean="0"/>
            <a:t> </a:t>
          </a:r>
          <a:r>
            <a:rPr lang="ru-RU" sz="2200" kern="1200" dirty="0" err="1" smtClean="0"/>
            <a:t>мөлшері</a:t>
          </a:r>
          <a:r>
            <a:rPr lang="ru-RU" sz="2200" kern="1200" dirty="0" smtClean="0"/>
            <a:t> </a:t>
          </a:r>
          <a:r>
            <a:rPr lang="ru-RU" sz="2200" kern="1200" dirty="0" err="1" smtClean="0"/>
            <a:t>кеміп</a:t>
          </a:r>
          <a:r>
            <a:rPr lang="ru-RU" sz="2200" kern="1200" dirty="0" smtClean="0"/>
            <a:t>, </a:t>
          </a:r>
          <a:r>
            <a:rPr lang="ru-RU" sz="2200" kern="1200" dirty="0" err="1" smtClean="0"/>
            <a:t>оның</a:t>
          </a:r>
          <a:r>
            <a:rPr lang="ru-RU" sz="2200" kern="1200" dirty="0" smtClean="0"/>
            <a:t> </a:t>
          </a:r>
          <a:r>
            <a:rPr lang="ru-RU" sz="2200" kern="1200" dirty="0" err="1" smtClean="0"/>
            <a:t>шөл</a:t>
          </a:r>
          <a:r>
            <a:rPr lang="ru-RU" sz="2200" kern="1200" dirty="0" smtClean="0"/>
            <a:t> </a:t>
          </a:r>
          <a:r>
            <a:rPr lang="ru-RU" sz="2200" kern="1200" dirty="0" err="1" smtClean="0"/>
            <a:t>зонасына</a:t>
          </a:r>
          <a:r>
            <a:rPr lang="ru-RU" sz="2200" kern="1200" dirty="0" smtClean="0"/>
            <a:t> </a:t>
          </a:r>
          <a:r>
            <a:rPr lang="ru-RU" sz="2200" kern="1200" dirty="0" err="1" smtClean="0"/>
            <a:t>өту</a:t>
          </a:r>
          <a:r>
            <a:rPr lang="ru-RU" sz="2200" kern="1200" dirty="0" smtClean="0"/>
            <a:t> </a:t>
          </a:r>
          <a:r>
            <a:rPr lang="ru-RU" sz="2200" kern="1200" dirty="0" err="1" smtClean="0"/>
            <a:t>шекарасындағы</a:t>
          </a:r>
          <a:r>
            <a:rPr lang="ru-RU" sz="2200" kern="1200" dirty="0" smtClean="0"/>
            <a:t> </a:t>
          </a:r>
          <a:r>
            <a:rPr lang="ru-RU" sz="2200" kern="1200" dirty="0" err="1" smtClean="0"/>
            <a:t>зонашада</a:t>
          </a:r>
          <a:r>
            <a:rPr lang="ru-RU" sz="2200" kern="1200" dirty="0" smtClean="0"/>
            <a:t> </a:t>
          </a:r>
          <a:r>
            <a:rPr lang="ru-RU" sz="2200" kern="1200" dirty="0" err="1" smtClean="0"/>
            <a:t>ашық</a:t>
          </a:r>
          <a:r>
            <a:rPr lang="ru-RU" sz="2200" kern="1200" dirty="0" smtClean="0"/>
            <a:t> </a:t>
          </a:r>
          <a:r>
            <a:rPr lang="ru-RU" sz="2200" kern="1200" dirty="0" err="1" smtClean="0"/>
            <a:t>сұр</a:t>
          </a:r>
          <a:r>
            <a:rPr lang="ru-RU" sz="2200" kern="1200" dirty="0" smtClean="0"/>
            <a:t> </a:t>
          </a:r>
          <a:r>
            <a:rPr lang="ru-RU" sz="2200" kern="1200" dirty="0" err="1" smtClean="0"/>
            <a:t>топырақтар</a:t>
          </a:r>
          <a:r>
            <a:rPr lang="ru-RU" sz="2200" kern="1200" dirty="0" smtClean="0"/>
            <a:t> </a:t>
          </a:r>
          <a:r>
            <a:rPr lang="ru-RU" sz="2200" kern="1200" dirty="0" err="1" smtClean="0"/>
            <a:t>түзіледі</a:t>
          </a:r>
          <a:r>
            <a:rPr lang="ru-RU" sz="2200" kern="1200" dirty="0" smtClean="0"/>
            <a:t>. </a:t>
          </a:r>
          <a:r>
            <a:rPr lang="ru-RU" sz="2200" kern="1200" dirty="0" err="1" smtClean="0"/>
            <a:t>Ескеретін</a:t>
          </a:r>
          <a:r>
            <a:rPr lang="ru-RU" sz="2200" kern="1200" dirty="0" smtClean="0"/>
            <a:t> </a:t>
          </a:r>
          <a:r>
            <a:rPr lang="ru-RU" sz="2200" kern="1200" dirty="0" err="1" smtClean="0"/>
            <a:t>жай</a:t>
          </a:r>
          <a:r>
            <a:rPr lang="ru-RU" sz="2200" kern="1200" dirty="0" smtClean="0"/>
            <a:t>, </a:t>
          </a:r>
          <a:r>
            <a:rPr lang="ru-RU" sz="2200" kern="1200" dirty="0" err="1" smtClean="0"/>
            <a:t>барлық</a:t>
          </a:r>
          <a:r>
            <a:rPr lang="ru-RU" sz="2200" kern="1200" dirty="0" smtClean="0"/>
            <a:t> тау </a:t>
          </a:r>
          <a:r>
            <a:rPr lang="ru-RU" sz="2200" kern="1200" dirty="0" err="1" smtClean="0"/>
            <a:t>етектерінде</a:t>
          </a:r>
          <a:r>
            <a:rPr lang="ru-RU" sz="2200" kern="1200" dirty="0" smtClean="0"/>
            <a:t> осы </a:t>
          </a:r>
          <a:r>
            <a:rPr lang="ru-RU" sz="2200" kern="1200" dirty="0" err="1" smtClean="0"/>
            <a:t>айтылған</a:t>
          </a:r>
          <a:r>
            <a:rPr lang="ru-RU" sz="2200" kern="1200" dirty="0" smtClean="0"/>
            <a:t> </a:t>
          </a:r>
          <a:r>
            <a:rPr lang="ru-RU" sz="2200" kern="1200" dirty="0" err="1" smtClean="0"/>
            <a:t>топырақ</a:t>
          </a:r>
          <a:r>
            <a:rPr lang="ru-RU" sz="2200" kern="1200" dirty="0" smtClean="0"/>
            <a:t> </a:t>
          </a:r>
          <a:r>
            <a:rPr lang="ru-RU" sz="2200" kern="1200" dirty="0" err="1" smtClean="0"/>
            <a:t>зонашалары</a:t>
          </a:r>
          <a:r>
            <a:rPr lang="ru-RU" sz="2200" kern="1200" dirty="0" smtClean="0"/>
            <a:t> </a:t>
          </a:r>
          <a:r>
            <a:rPr lang="ru-RU" sz="2200" kern="1200" dirty="0" err="1" smtClean="0"/>
            <a:t>түгел</a:t>
          </a:r>
          <a:r>
            <a:rPr lang="ru-RU" sz="2200" kern="1200" dirty="0" smtClean="0"/>
            <a:t> </a:t>
          </a:r>
          <a:r>
            <a:rPr lang="ru-RU" sz="2200" kern="1200" dirty="0" err="1" smtClean="0"/>
            <a:t>кездесіп</a:t>
          </a:r>
          <a:r>
            <a:rPr lang="ru-RU" sz="2200" kern="1200" dirty="0" smtClean="0"/>
            <a:t>, </a:t>
          </a:r>
          <a:r>
            <a:rPr lang="ru-RU" sz="2200" kern="1200" dirty="0" err="1" smtClean="0"/>
            <a:t>бірін-бірі</a:t>
          </a:r>
          <a:r>
            <a:rPr lang="ru-RU" sz="2200" kern="1200" dirty="0" smtClean="0"/>
            <a:t> </a:t>
          </a:r>
          <a:r>
            <a:rPr lang="ru-RU" sz="2200" kern="1200" dirty="0" err="1" smtClean="0"/>
            <a:t>ауыстыра</a:t>
          </a:r>
          <a:r>
            <a:rPr lang="ru-RU" sz="2200" kern="1200" dirty="0" smtClean="0"/>
            <a:t> </a:t>
          </a:r>
          <a:r>
            <a:rPr lang="ru-RU" sz="2200" kern="1200" dirty="0" err="1" smtClean="0"/>
            <a:t>бермейді</a:t>
          </a:r>
          <a:r>
            <a:rPr lang="ru-RU" sz="2200" kern="1200" dirty="0" smtClean="0"/>
            <a:t>. </a:t>
          </a:r>
          <a:r>
            <a:rPr lang="ru-RU" sz="2200" kern="1200" dirty="0" err="1" smtClean="0"/>
            <a:t>Кейбір</a:t>
          </a:r>
          <a:r>
            <a:rPr lang="ru-RU" sz="2200" kern="1200" dirty="0" smtClean="0"/>
            <a:t> </a:t>
          </a:r>
          <a:r>
            <a:rPr lang="ru-RU" sz="2200" kern="1200" dirty="0" err="1" smtClean="0"/>
            <a:t>зонашалар</a:t>
          </a:r>
          <a:r>
            <a:rPr lang="ru-RU" sz="2200" kern="1200" dirty="0" smtClean="0"/>
            <a:t> </a:t>
          </a:r>
          <a:r>
            <a:rPr lang="ru-RU" sz="2200" kern="1200" dirty="0" err="1" smtClean="0"/>
            <a:t>аймақтың</a:t>
          </a:r>
          <a:r>
            <a:rPr lang="ru-RU" sz="2200" kern="1200" dirty="0" smtClean="0"/>
            <a:t> </a:t>
          </a:r>
          <a:r>
            <a:rPr lang="ru-RU" sz="2200" kern="1200" dirty="0" err="1" smtClean="0"/>
            <a:t>табиғи</a:t>
          </a:r>
          <a:r>
            <a:rPr lang="ru-RU" sz="2200" kern="1200" dirty="0" smtClean="0"/>
            <a:t> </a:t>
          </a:r>
          <a:r>
            <a:rPr lang="ru-RU" sz="2200" kern="1200" dirty="0" err="1" smtClean="0"/>
            <a:t>жағдайларына</a:t>
          </a:r>
          <a:r>
            <a:rPr lang="ru-RU" sz="2200" kern="1200" dirty="0" smtClean="0"/>
            <a:t>, </a:t>
          </a:r>
          <a:r>
            <a:rPr lang="ru-RU" sz="2200" kern="1200" dirty="0" err="1" smtClean="0"/>
            <a:t>ең</a:t>
          </a:r>
          <a:r>
            <a:rPr lang="ru-RU" sz="2200" kern="1200" dirty="0" smtClean="0"/>
            <a:t> </a:t>
          </a:r>
          <a:r>
            <a:rPr lang="ru-RU" sz="2200" kern="1200" dirty="0" err="1" smtClean="0"/>
            <a:t>бастысы</a:t>
          </a:r>
          <a:r>
            <a:rPr lang="ru-RU" sz="2200" kern="1200" dirty="0" smtClean="0"/>
            <a:t> </a:t>
          </a:r>
          <a:r>
            <a:rPr lang="ru-RU" sz="2200" kern="1200" dirty="0" err="1" smtClean="0"/>
            <a:t>таулардың</a:t>
          </a:r>
          <a:r>
            <a:rPr lang="ru-RU" sz="2200" kern="1200" dirty="0" smtClean="0"/>
            <a:t> </a:t>
          </a:r>
          <a:r>
            <a:rPr lang="ru-RU" sz="2200" kern="1200" dirty="0" err="1" smtClean="0"/>
            <a:t>көлемі</a:t>
          </a:r>
          <a:r>
            <a:rPr lang="ru-RU" sz="2200" kern="1200" dirty="0" smtClean="0"/>
            <a:t> мен </a:t>
          </a:r>
          <a:r>
            <a:rPr lang="ru-RU" sz="2200" kern="1200" dirty="0" err="1" smtClean="0"/>
            <a:t>биіктеріне</a:t>
          </a:r>
          <a:r>
            <a:rPr lang="ru-RU" sz="2200" kern="1200" dirty="0" smtClean="0"/>
            <a:t> </a:t>
          </a:r>
          <a:r>
            <a:rPr lang="ru-RU" sz="2200" kern="1200" dirty="0" err="1" smtClean="0"/>
            <a:t>т.б</a:t>
          </a:r>
          <a:r>
            <a:rPr lang="ru-RU" sz="2200" kern="1200" dirty="0" smtClean="0"/>
            <a:t>. </a:t>
          </a:r>
          <a:r>
            <a:rPr lang="ru-RU" sz="2200" kern="1200" dirty="0" err="1" smtClean="0"/>
            <a:t>байланысты</a:t>
          </a:r>
          <a:r>
            <a:rPr lang="ru-RU" sz="2200" kern="1200" dirty="0" smtClean="0"/>
            <a:t> </a:t>
          </a:r>
          <a:r>
            <a:rPr lang="ru-RU" sz="2200" kern="1200" dirty="0" err="1" smtClean="0"/>
            <a:t>түсіп</a:t>
          </a:r>
          <a:r>
            <a:rPr lang="ru-RU" sz="2200" kern="1200" dirty="0" smtClean="0"/>
            <a:t> </a:t>
          </a:r>
          <a:r>
            <a:rPr lang="ru-RU" sz="2200" kern="1200" dirty="0" err="1" smtClean="0"/>
            <a:t>қалады</a:t>
          </a:r>
          <a:r>
            <a:rPr lang="ru-RU" sz="2200" kern="1200" dirty="0" smtClean="0"/>
            <a:t>.</a:t>
          </a:r>
          <a:endParaRPr lang="ru-RU" sz="2200" kern="1200" dirty="0"/>
        </a:p>
      </dsp:txBody>
      <dsp:txXfrm>
        <a:off x="947130" y="299055"/>
        <a:ext cx="6442986" cy="5528052"/>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2A5CAE-FBD9-4A17-BF95-DA18D920D98D}">
      <dsp:nvSpPr>
        <dsp:cNvPr id="0" name=""/>
        <dsp:cNvSpPr/>
      </dsp:nvSpPr>
      <dsp:spPr>
        <a:xfrm>
          <a:off x="0" y="1163344"/>
          <a:ext cx="7745505" cy="1551126"/>
        </a:xfrm>
        <a:prstGeom prst="notchedRightArrow">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98732AD-ECF4-4B98-AE22-4D487C90B152}">
      <dsp:nvSpPr>
        <dsp:cNvPr id="0" name=""/>
        <dsp:cNvSpPr/>
      </dsp:nvSpPr>
      <dsp:spPr>
        <a:xfrm>
          <a:off x="0" y="0"/>
          <a:ext cx="6970954" cy="15511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3576" tIns="163576" rIns="163576" bIns="163576" numCol="1" spcCol="1270" anchor="b" anchorCtr="0">
          <a:noAutofit/>
        </a:bodyPr>
        <a:lstStyle/>
        <a:p>
          <a:pPr lvl="0" algn="ctr" defTabSz="1022350" rtl="0">
            <a:lnSpc>
              <a:spcPct val="90000"/>
            </a:lnSpc>
            <a:spcBef>
              <a:spcPct val="0"/>
            </a:spcBef>
            <a:spcAft>
              <a:spcPct val="35000"/>
            </a:spcAft>
          </a:pPr>
          <a:r>
            <a:rPr lang="ru-RU" sz="2300" kern="1200" smtClean="0"/>
            <a:t>Сұр топырақтар жербеті және жерасты ағындарымен жақсы қамтамасыз етілгендіктен, олардың құрамында зиянды тез ерігіш тұздар болмайды.</a:t>
          </a:r>
          <a:endParaRPr lang="ru-RU" sz="2300" kern="1200" dirty="0"/>
        </a:p>
      </dsp:txBody>
      <dsp:txXfrm>
        <a:off x="0" y="0"/>
        <a:ext cx="6970954" cy="1551126"/>
      </dsp:txXfrm>
    </dsp:sp>
    <dsp:sp modelId="{240BD7A4-5D88-431E-8300-C78BB5F85511}">
      <dsp:nvSpPr>
        <dsp:cNvPr id="0" name=""/>
        <dsp:cNvSpPr/>
      </dsp:nvSpPr>
      <dsp:spPr>
        <a:xfrm>
          <a:off x="3291586" y="1745016"/>
          <a:ext cx="387781" cy="387781"/>
        </a:xfrm>
        <a:prstGeom prst="ellipse">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08B2A4-C301-4174-A892-30D1F27CFB91}">
      <dsp:nvSpPr>
        <dsp:cNvPr id="0" name=""/>
        <dsp:cNvSpPr/>
      </dsp:nvSpPr>
      <dsp:spPr>
        <a:xfrm>
          <a:off x="670223" y="2461"/>
          <a:ext cx="6868464" cy="1624398"/>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28575" rIns="57150" bIns="28575" numCol="1" spcCol="1270" anchor="ctr" anchorCtr="0">
          <a:noAutofit/>
        </a:bodyPr>
        <a:lstStyle/>
        <a:p>
          <a:pPr lvl="0" algn="ctr" defTabSz="666750" rtl="0">
            <a:lnSpc>
              <a:spcPct val="90000"/>
            </a:lnSpc>
            <a:spcBef>
              <a:spcPct val="0"/>
            </a:spcBef>
            <a:spcAft>
              <a:spcPct val="35000"/>
            </a:spcAft>
          </a:pPr>
          <a:r>
            <a:rPr lang="ru-RU" sz="1500" kern="1200" smtClean="0"/>
            <a:t>А 0-15-20 см шымды-қара шірінді қабат. Көктемгі жауын әжептәуір мол болғандықтан, эфемер шөптср қалың өсіп, топырақ бетінде 0-5-7 см шымды қабат түзеді. Қабат биігірек жатса, күңгірт сұр, ал таудың ең алысырақ шетінде орналасса, ашық сұр түсті келеді. Механикалық құрамы шаңды-сазды. Құрылымы бос. Шөптері жақсы тамырланған.</a:t>
          </a:r>
          <a:endParaRPr lang="ru-RU" sz="1500" kern="1200"/>
        </a:p>
      </dsp:txBody>
      <dsp:txXfrm>
        <a:off x="749520" y="81758"/>
        <a:ext cx="6709870" cy="1465804"/>
      </dsp:txXfrm>
    </dsp:sp>
    <dsp:sp modelId="{FFB12CAF-E786-46AF-9941-366CEA668933}">
      <dsp:nvSpPr>
        <dsp:cNvPr id="0" name=""/>
        <dsp:cNvSpPr/>
      </dsp:nvSpPr>
      <dsp:spPr>
        <a:xfrm>
          <a:off x="670223" y="1708080"/>
          <a:ext cx="6868464" cy="1624398"/>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28575" rIns="57150" bIns="28575" numCol="1" spcCol="1270" anchor="ctr" anchorCtr="0">
          <a:noAutofit/>
        </a:bodyPr>
        <a:lstStyle/>
        <a:p>
          <a:pPr lvl="0" algn="ctr" defTabSz="666750" rtl="0">
            <a:lnSpc>
              <a:spcPct val="90000"/>
            </a:lnSpc>
            <a:spcBef>
              <a:spcPct val="0"/>
            </a:spcBef>
            <a:spcAft>
              <a:spcPct val="35000"/>
            </a:spcAft>
          </a:pPr>
          <a:r>
            <a:rPr lang="ru-RU" sz="1500" kern="1200" dirty="0" smtClean="0"/>
            <a:t>В 20-60 см </a:t>
          </a:r>
          <a:r>
            <a:rPr lang="ru-RU" sz="1500" kern="1200" dirty="0" err="1" smtClean="0"/>
            <a:t>иллювиалды-карбонатты</a:t>
          </a:r>
          <a:r>
            <a:rPr lang="ru-RU" sz="1500" kern="1200" dirty="0" smtClean="0"/>
            <a:t>, </a:t>
          </a:r>
          <a:r>
            <a:rPr lang="ru-RU" sz="1500" kern="1200" dirty="0" err="1" smtClean="0"/>
            <a:t>түсі</a:t>
          </a:r>
          <a:r>
            <a:rPr lang="ru-RU" sz="1500" kern="1200" dirty="0" smtClean="0"/>
            <a:t> </a:t>
          </a:r>
          <a:r>
            <a:rPr lang="ru-RU" sz="1500" kern="1200" dirty="0" err="1" smtClean="0"/>
            <a:t>ашық</a:t>
          </a:r>
          <a:r>
            <a:rPr lang="ru-RU" sz="1500" kern="1200" dirty="0" smtClean="0"/>
            <a:t> </a:t>
          </a:r>
          <a:r>
            <a:rPr lang="ru-RU" sz="1500" kern="1200" dirty="0" err="1" smtClean="0"/>
            <a:t>сұр</a:t>
          </a:r>
          <a:r>
            <a:rPr lang="ru-RU" sz="1500" kern="1200" dirty="0" smtClean="0"/>
            <a:t>, </a:t>
          </a:r>
          <a:r>
            <a:rPr lang="ru-RU" sz="1500" kern="1200" dirty="0" err="1" smtClean="0"/>
            <a:t>көбіне</a:t>
          </a:r>
          <a:r>
            <a:rPr lang="ru-RU" sz="1500" kern="1200" dirty="0" smtClean="0"/>
            <a:t> </a:t>
          </a:r>
          <a:r>
            <a:rPr lang="ru-RU" sz="1500" kern="1200" dirty="0" err="1" smtClean="0"/>
            <a:t>карбонатты</a:t>
          </a:r>
          <a:r>
            <a:rPr lang="ru-RU" sz="1500" kern="1200" dirty="0" smtClean="0"/>
            <a:t> </a:t>
          </a:r>
          <a:r>
            <a:rPr lang="ru-RU" sz="1500" kern="1200" dirty="0" err="1" smtClean="0"/>
            <a:t>қосылыстар</a:t>
          </a:r>
          <a:r>
            <a:rPr lang="ru-RU" sz="1500" kern="1200" dirty="0" smtClean="0"/>
            <a:t> </a:t>
          </a:r>
          <a:r>
            <a:rPr lang="ru-RU" sz="1500" kern="1200" dirty="0" err="1" smtClean="0"/>
            <a:t>кездеседі</a:t>
          </a:r>
          <a:r>
            <a:rPr lang="ru-RU" sz="1500" kern="1200" dirty="0" smtClean="0"/>
            <a:t>, </a:t>
          </a:r>
          <a:r>
            <a:rPr lang="ru-RU" sz="1500" kern="1200" dirty="0" err="1" smtClean="0"/>
            <a:t>құрылымы</a:t>
          </a:r>
          <a:r>
            <a:rPr lang="ru-RU" sz="1500" kern="1200" dirty="0" smtClean="0"/>
            <a:t> бос. </a:t>
          </a:r>
          <a:r>
            <a:rPr lang="ru-RU" sz="1500" kern="1200" dirty="0" err="1" smtClean="0"/>
            <a:t>Механикалық</a:t>
          </a:r>
          <a:r>
            <a:rPr lang="ru-RU" sz="1500" kern="1200" dirty="0" smtClean="0"/>
            <a:t> </a:t>
          </a:r>
          <a:r>
            <a:rPr lang="ru-RU" sz="1500" kern="1200" dirty="0" err="1" smtClean="0"/>
            <a:t>құрамы</a:t>
          </a:r>
          <a:r>
            <a:rPr lang="ru-RU" sz="1500" kern="1200" dirty="0" smtClean="0"/>
            <a:t> </a:t>
          </a:r>
          <a:r>
            <a:rPr lang="ru-RU" sz="1500" kern="1200" dirty="0" err="1" smtClean="0"/>
            <a:t>шаңды-сазды</a:t>
          </a:r>
          <a:r>
            <a:rPr lang="ru-RU" sz="1500" kern="1200" dirty="0" smtClean="0"/>
            <a:t>. </a:t>
          </a:r>
          <a:r>
            <a:rPr lang="ru-RU" sz="1500" kern="1200" dirty="0" err="1" smtClean="0"/>
            <a:t>Өсімдіктері</a:t>
          </a:r>
          <a:r>
            <a:rPr lang="ru-RU" sz="1500" kern="1200" dirty="0" smtClean="0"/>
            <a:t> </a:t>
          </a:r>
          <a:r>
            <a:rPr lang="ru-RU" sz="1500" kern="1200" dirty="0" err="1" smtClean="0"/>
            <a:t>шамалы</a:t>
          </a:r>
          <a:r>
            <a:rPr lang="ru-RU" sz="1500" kern="1200" dirty="0" smtClean="0"/>
            <a:t> </a:t>
          </a:r>
          <a:r>
            <a:rPr lang="ru-RU" sz="1500" kern="1200" dirty="0" err="1" smtClean="0"/>
            <a:t>тамырланған</a:t>
          </a:r>
          <a:r>
            <a:rPr lang="ru-RU" sz="1500" kern="1200" dirty="0" smtClean="0"/>
            <a:t>.</a:t>
          </a:r>
          <a:endParaRPr lang="ru-RU" sz="1500" kern="1200" dirty="0"/>
        </a:p>
      </dsp:txBody>
      <dsp:txXfrm>
        <a:off x="749520" y="1787377"/>
        <a:ext cx="6709870" cy="1465804"/>
      </dsp:txXfrm>
    </dsp:sp>
    <dsp:sp modelId="{F667BE2B-E7EC-45DF-B60B-D9F29C2E6097}">
      <dsp:nvSpPr>
        <dsp:cNvPr id="0" name=""/>
        <dsp:cNvSpPr/>
      </dsp:nvSpPr>
      <dsp:spPr>
        <a:xfrm>
          <a:off x="670223" y="3413698"/>
          <a:ext cx="6868464" cy="1624398"/>
        </a:xfrm>
        <a:prstGeom prst="round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28575" rIns="57150" bIns="28575" numCol="1" spcCol="1270" anchor="ctr" anchorCtr="0">
          <a:noAutofit/>
        </a:bodyPr>
        <a:lstStyle/>
        <a:p>
          <a:pPr lvl="0" algn="ctr" defTabSz="666750" rtl="0">
            <a:lnSpc>
              <a:spcPct val="90000"/>
            </a:lnSpc>
            <a:spcBef>
              <a:spcPct val="0"/>
            </a:spcBef>
            <a:spcAft>
              <a:spcPct val="35000"/>
            </a:spcAft>
          </a:pPr>
          <a:r>
            <a:rPr lang="ru-RU" sz="1500" kern="1200" smtClean="0"/>
            <a:t>ВС 60-80 см сары түсті, шаңды-сазды. Құрылымы бос, карбонаттармен қатар гипс те кездеседі.</a:t>
          </a:r>
          <a:endParaRPr lang="ru-RU" sz="1500" kern="1200"/>
        </a:p>
      </dsp:txBody>
      <dsp:txXfrm>
        <a:off x="749520" y="3492995"/>
        <a:ext cx="6709870" cy="1465804"/>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AF6023A-19CC-460D-8DEE-FB045E9D5DF8}">
      <dsp:nvSpPr>
        <dsp:cNvPr id="0" name=""/>
        <dsp:cNvSpPr/>
      </dsp:nvSpPr>
      <dsp:spPr>
        <a:xfrm>
          <a:off x="-455736" y="0"/>
          <a:ext cx="8672657" cy="4968552"/>
        </a:xfrm>
        <a:prstGeom prst="ellipse">
          <a:avLst/>
        </a:prstGeom>
        <a:solidFill>
          <a:schemeClr val="lt1">
            <a:alpha val="50000"/>
            <a:hueOff val="0"/>
            <a:satOff val="0"/>
            <a:lumOff val="0"/>
            <a:alphaOff val="0"/>
          </a:schemeClr>
        </a:solidFill>
        <a:ln w="1905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933450" rtl="0">
            <a:lnSpc>
              <a:spcPct val="90000"/>
            </a:lnSpc>
            <a:spcBef>
              <a:spcPct val="0"/>
            </a:spcBef>
            <a:spcAft>
              <a:spcPct val="35000"/>
            </a:spcAft>
          </a:pPr>
          <a:r>
            <a:rPr lang="ru-RU" sz="2100" kern="1200" dirty="0" err="1" smtClean="0"/>
            <a:t>Бұл</a:t>
          </a:r>
          <a:r>
            <a:rPr lang="ru-RU" sz="2100" kern="1200" dirty="0" smtClean="0"/>
            <a:t> </a:t>
          </a:r>
          <a:r>
            <a:rPr lang="ru-RU" sz="2100" kern="1200" dirty="0" err="1" smtClean="0"/>
            <a:t>алқаптардын</a:t>
          </a:r>
          <a:r>
            <a:rPr lang="ru-RU" sz="2100" kern="1200" dirty="0" smtClean="0"/>
            <a:t> </a:t>
          </a:r>
          <a:r>
            <a:rPr lang="ru-RU" sz="2100" kern="1200" dirty="0" err="1" smtClean="0"/>
            <a:t>зоналық</a:t>
          </a:r>
          <a:r>
            <a:rPr lang="ru-RU" sz="2100" kern="1200" dirty="0" smtClean="0"/>
            <a:t> </a:t>
          </a:r>
          <a:r>
            <a:rPr lang="ru-RU" sz="2100" kern="1200" dirty="0" err="1" smtClean="0"/>
            <a:t>топырақтары</a:t>
          </a:r>
          <a:r>
            <a:rPr lang="ru-RU" sz="2100" kern="1200" dirty="0" smtClean="0"/>
            <a:t> </a:t>
          </a:r>
          <a:r>
            <a:rPr lang="ru-RU" sz="2100" kern="1200" dirty="0" err="1" smtClean="0"/>
            <a:t>қоңыр</a:t>
          </a:r>
          <a:r>
            <a:rPr lang="ru-RU" sz="2100" kern="1200" dirty="0" smtClean="0"/>
            <a:t> </a:t>
          </a:r>
          <a:r>
            <a:rPr lang="ru-RU" sz="2100" kern="1200" dirty="0" err="1" smtClean="0"/>
            <a:t>және</a:t>
          </a:r>
          <a:r>
            <a:rPr lang="ru-RU" sz="2100" kern="1200" dirty="0" smtClean="0"/>
            <a:t> </a:t>
          </a:r>
          <a:r>
            <a:rPr lang="ru-RU" sz="2100" kern="1200" dirty="0" err="1" smtClean="0"/>
            <a:t>сұр-қоңыр</a:t>
          </a:r>
          <a:r>
            <a:rPr lang="ru-RU" sz="2100" kern="1200" dirty="0" smtClean="0"/>
            <a:t> </a:t>
          </a:r>
          <a:r>
            <a:rPr lang="ru-RU" sz="2100" kern="1200" dirty="0" err="1" smtClean="0"/>
            <a:t>түсті</a:t>
          </a:r>
          <a:r>
            <a:rPr lang="ru-RU" sz="2100" kern="1200" dirty="0" smtClean="0"/>
            <a:t>. ТМД </a:t>
          </a:r>
          <a:r>
            <a:rPr lang="ru-RU" sz="2100" kern="1200" dirty="0" err="1" smtClean="0"/>
            <a:t>елдеріндс</a:t>
          </a:r>
          <a:r>
            <a:rPr lang="ru-RU" sz="2100" kern="1200" dirty="0" smtClean="0"/>
            <a:t> </a:t>
          </a:r>
          <a:r>
            <a:rPr lang="ru-RU" sz="2100" kern="1200" dirty="0" err="1" smtClean="0"/>
            <a:t>бұл</a:t>
          </a:r>
          <a:r>
            <a:rPr lang="ru-RU" sz="2100" kern="1200" dirty="0" smtClean="0"/>
            <a:t> </a:t>
          </a:r>
          <a:r>
            <a:rPr lang="ru-RU" sz="2100" kern="1200" dirty="0" err="1" smtClean="0"/>
            <a:t>топырақтар</a:t>
          </a:r>
          <a:r>
            <a:rPr lang="ru-RU" sz="2100" kern="1200" dirty="0" smtClean="0"/>
            <a:t> </a:t>
          </a:r>
          <a:r>
            <a:rPr lang="ru-RU" sz="2100" kern="1200" dirty="0" err="1" smtClean="0"/>
            <a:t>негізінен</a:t>
          </a:r>
          <a:r>
            <a:rPr lang="ru-RU" sz="2100" kern="1200" dirty="0" smtClean="0"/>
            <a:t> </a:t>
          </a:r>
          <a:r>
            <a:rPr lang="ru-RU" sz="2100" kern="1200" dirty="0" err="1" smtClean="0"/>
            <a:t>таулы</a:t>
          </a:r>
          <a:r>
            <a:rPr lang="ru-RU" sz="2100" kern="1200" dirty="0" smtClean="0"/>
            <a:t> </a:t>
          </a:r>
          <a:r>
            <a:rPr lang="ru-RU" sz="2100" kern="1200" dirty="0" err="1" smtClean="0"/>
            <a:t>аудандардың</a:t>
          </a:r>
          <a:r>
            <a:rPr lang="ru-RU" sz="2100" kern="1200" dirty="0" smtClean="0"/>
            <a:t> </a:t>
          </a:r>
          <a:r>
            <a:rPr lang="ru-RU" sz="2100" kern="1200" dirty="0" err="1" smtClean="0"/>
            <a:t>құрғақ</a:t>
          </a:r>
          <a:r>
            <a:rPr lang="ru-RU" sz="2100" kern="1200" dirty="0" smtClean="0"/>
            <a:t> </a:t>
          </a:r>
          <a:r>
            <a:rPr lang="ru-RU" sz="2100" kern="1200" dirty="0" err="1" smtClean="0"/>
            <a:t>шөпті-орманды</a:t>
          </a:r>
          <a:r>
            <a:rPr lang="ru-RU" sz="2100" kern="1200" dirty="0" smtClean="0"/>
            <a:t> </a:t>
          </a:r>
          <a:r>
            <a:rPr lang="ru-RU" sz="2100" kern="1200" dirty="0" err="1" smtClean="0"/>
            <a:t>жәнс</a:t>
          </a:r>
          <a:r>
            <a:rPr lang="ru-RU" sz="2100" kern="1200" dirty="0" smtClean="0"/>
            <a:t> </a:t>
          </a:r>
          <a:r>
            <a:rPr lang="ru-RU" sz="2100" kern="1200" dirty="0" err="1" smtClean="0"/>
            <a:t>сирек</a:t>
          </a:r>
          <a:r>
            <a:rPr lang="ru-RU" sz="2100" kern="1200" dirty="0" smtClean="0"/>
            <a:t> </a:t>
          </a:r>
          <a:r>
            <a:rPr lang="ru-RU" sz="2100" kern="1200" dirty="0" err="1" smtClean="0"/>
            <a:t>орманды</a:t>
          </a:r>
          <a:r>
            <a:rPr lang="ru-RU" sz="2100" kern="1200" dirty="0" smtClean="0"/>
            <a:t> </a:t>
          </a:r>
          <a:r>
            <a:rPr lang="ru-RU" sz="2100" kern="1200" dirty="0" err="1" smtClean="0"/>
            <a:t>жерлрінде</a:t>
          </a:r>
          <a:r>
            <a:rPr lang="ru-RU" sz="2100" kern="1200" dirty="0" smtClean="0"/>
            <a:t> </a:t>
          </a:r>
          <a:r>
            <a:rPr lang="ru-RU" sz="2100" kern="1200" dirty="0" err="1" smtClean="0"/>
            <a:t>кездеседі</a:t>
          </a:r>
          <a:r>
            <a:rPr lang="ru-RU" sz="2100" kern="1200" dirty="0" smtClean="0"/>
            <a:t>. </a:t>
          </a:r>
          <a:r>
            <a:rPr lang="ru-RU" sz="2100" kern="1200" dirty="0" err="1" smtClean="0"/>
            <a:t>Бұл</a:t>
          </a:r>
          <a:r>
            <a:rPr lang="ru-RU" sz="2100" kern="1200" dirty="0" smtClean="0"/>
            <a:t> </a:t>
          </a:r>
          <a:r>
            <a:rPr lang="ru-RU" sz="2100" kern="1200" dirty="0" err="1" smtClean="0"/>
            <a:t>зонаға</a:t>
          </a:r>
          <a:r>
            <a:rPr lang="ru-RU" sz="2100" kern="1200" dirty="0" smtClean="0"/>
            <a:t> </a:t>
          </a:r>
          <a:r>
            <a:rPr lang="ru-RU" sz="2100" kern="1200" dirty="0" err="1" smtClean="0"/>
            <a:t>негізінен</a:t>
          </a:r>
          <a:r>
            <a:rPr lang="ru-RU" sz="2100" kern="1200" dirty="0" smtClean="0"/>
            <a:t> </a:t>
          </a:r>
          <a:r>
            <a:rPr lang="ru-RU" sz="2100" kern="1200" dirty="0" err="1" smtClean="0"/>
            <a:t>Жерорта</a:t>
          </a:r>
          <a:r>
            <a:rPr lang="ru-RU" sz="2100" kern="1200" dirty="0" smtClean="0"/>
            <a:t> </a:t>
          </a:r>
          <a:r>
            <a:rPr lang="ru-RU" sz="2100" kern="1200" dirty="0" err="1" smtClean="0"/>
            <a:t>теңізі</a:t>
          </a:r>
          <a:r>
            <a:rPr lang="ru-RU" sz="2100" kern="1200" dirty="0" smtClean="0"/>
            <a:t> </a:t>
          </a:r>
          <a:r>
            <a:rPr lang="ru-RU" sz="2100" kern="1200" dirty="0" err="1" smtClean="0"/>
            <a:t>аймағына</a:t>
          </a:r>
          <a:r>
            <a:rPr lang="ru-RU" sz="2100" kern="1200" dirty="0" smtClean="0"/>
            <a:t> </a:t>
          </a:r>
          <a:r>
            <a:rPr lang="ru-RU" sz="2100" kern="1200" dirty="0" err="1" smtClean="0"/>
            <a:t>тән</a:t>
          </a:r>
          <a:r>
            <a:rPr lang="ru-RU" sz="2100" kern="1200" dirty="0" smtClean="0"/>
            <a:t> климат, </a:t>
          </a:r>
          <a:r>
            <a:rPr lang="ru-RU" sz="2100" kern="1200" dirty="0" err="1" smtClean="0"/>
            <a:t>яғни</a:t>
          </a:r>
          <a:r>
            <a:rPr lang="ru-RU" sz="2100" kern="1200" dirty="0" smtClean="0"/>
            <a:t> </a:t>
          </a:r>
          <a:r>
            <a:rPr lang="ru-RU" sz="2100" kern="1200" dirty="0" err="1" smtClean="0"/>
            <a:t>ылғалды</a:t>
          </a:r>
          <a:r>
            <a:rPr lang="ru-RU" sz="2100" kern="1200" dirty="0" smtClean="0"/>
            <a:t>, </a:t>
          </a:r>
          <a:r>
            <a:rPr lang="ru-RU" sz="2100" kern="1200" dirty="0" err="1" smtClean="0"/>
            <a:t>жылы</a:t>
          </a:r>
          <a:r>
            <a:rPr lang="ru-RU" sz="2100" kern="1200" dirty="0" smtClean="0"/>
            <a:t> </a:t>
          </a:r>
          <a:r>
            <a:rPr lang="ru-RU" sz="2100" kern="1200" dirty="0" err="1" smtClean="0"/>
            <a:t>қыс</a:t>
          </a:r>
          <a:r>
            <a:rPr lang="ru-RU" sz="2100" kern="1200" dirty="0" smtClean="0"/>
            <a:t>, </a:t>
          </a:r>
          <a:r>
            <a:rPr lang="ru-RU" sz="2100" kern="1200" dirty="0" err="1" smtClean="0"/>
            <a:t>құрғақ</a:t>
          </a:r>
          <a:r>
            <a:rPr lang="ru-RU" sz="2100" kern="1200" dirty="0" smtClean="0"/>
            <a:t>, </a:t>
          </a:r>
          <a:r>
            <a:rPr lang="ru-RU" sz="2100" kern="1200" dirty="0" err="1" smtClean="0"/>
            <a:t>жазы</a:t>
          </a:r>
          <a:r>
            <a:rPr lang="ru-RU" sz="2100" kern="1200" dirty="0" smtClean="0"/>
            <a:t> </a:t>
          </a:r>
          <a:r>
            <a:rPr lang="ru-RU" sz="2100" kern="1200" dirty="0" err="1" smtClean="0"/>
            <a:t>ыстық</a:t>
          </a:r>
          <a:r>
            <a:rPr lang="ru-RU" sz="2100" kern="1200" dirty="0" smtClean="0"/>
            <a:t>, ал </a:t>
          </a:r>
          <a:r>
            <a:rPr lang="ru-RU" sz="2100" kern="1200" dirty="0" err="1" smtClean="0"/>
            <a:t>қар</a:t>
          </a:r>
          <a:r>
            <a:rPr lang="ru-RU" sz="2100" kern="1200" dirty="0" smtClean="0"/>
            <a:t> </a:t>
          </a:r>
          <a:r>
            <a:rPr lang="ru-RU" sz="2100" kern="1200" dirty="0" err="1" smtClean="0"/>
            <a:t>жамылғысы</a:t>
          </a:r>
          <a:r>
            <a:rPr lang="ru-RU" sz="2100" kern="1200" dirty="0" smtClean="0"/>
            <a:t> </a:t>
          </a:r>
          <a:r>
            <a:rPr lang="ru-RU" sz="2100" kern="1200" dirty="0" err="1" smtClean="0"/>
            <a:t>өте</a:t>
          </a:r>
          <a:r>
            <a:rPr lang="ru-RU" sz="2100" kern="1200" dirty="0" smtClean="0"/>
            <a:t> аз </a:t>
          </a:r>
          <a:r>
            <a:rPr lang="ru-RU" sz="2100" kern="1200" dirty="0" err="1" smtClean="0"/>
            <a:t>немесе</a:t>
          </a:r>
          <a:r>
            <a:rPr lang="ru-RU" sz="2100" kern="1200" dirty="0" smtClean="0"/>
            <a:t> </a:t>
          </a:r>
          <a:r>
            <a:rPr lang="ru-RU" sz="2100" kern="1200" dirty="0" err="1" smtClean="0"/>
            <a:t>тіпті</a:t>
          </a:r>
          <a:r>
            <a:rPr lang="ru-RU" sz="2100" kern="1200" dirty="0" smtClean="0"/>
            <a:t> </a:t>
          </a:r>
          <a:r>
            <a:rPr lang="ru-RU" sz="2100" kern="1200" dirty="0" err="1" smtClean="0"/>
            <a:t>жоқ</a:t>
          </a:r>
          <a:r>
            <a:rPr lang="ru-RU" sz="2100" kern="1200" dirty="0" smtClean="0"/>
            <a:t>. </a:t>
          </a:r>
          <a:r>
            <a:rPr lang="ru-RU" sz="2100" kern="1200" dirty="0" err="1" smtClean="0"/>
            <a:t>Сонымен</a:t>
          </a:r>
          <a:r>
            <a:rPr lang="ru-RU" sz="2100" kern="1200" dirty="0" smtClean="0"/>
            <a:t> </a:t>
          </a:r>
          <a:r>
            <a:rPr lang="ru-RU" sz="2100" kern="1200" dirty="0" err="1" smtClean="0"/>
            <a:t>қысы</a:t>
          </a:r>
          <a:r>
            <a:rPr lang="ru-RU" sz="2100" kern="1200" dirty="0" smtClean="0"/>
            <a:t> мен </a:t>
          </a:r>
          <a:r>
            <a:rPr lang="ru-RU" sz="2100" kern="1200" dirty="0" err="1" smtClean="0"/>
            <a:t>жазының</a:t>
          </a:r>
          <a:r>
            <a:rPr lang="ru-RU" sz="2100" kern="1200" dirty="0" smtClean="0"/>
            <a:t> </a:t>
          </a:r>
          <a:r>
            <a:rPr lang="ru-RU" sz="2100" kern="1200" dirty="0" err="1" smtClean="0"/>
            <a:t>гидротермикалык</a:t>
          </a:r>
          <a:r>
            <a:rPr lang="ru-RU" sz="2100" kern="1200" dirty="0" smtClean="0"/>
            <a:t> </a:t>
          </a:r>
          <a:r>
            <a:rPr lang="ru-RU" sz="2100" kern="1200" dirty="0" err="1" smtClean="0"/>
            <a:t>режимдері</a:t>
          </a:r>
          <a:r>
            <a:rPr lang="ru-RU" sz="2100" kern="1200" dirty="0" smtClean="0"/>
            <a:t> </a:t>
          </a:r>
          <a:r>
            <a:rPr lang="ru-RU" sz="2100" kern="1200" dirty="0" err="1" smtClean="0"/>
            <a:t>әрқалай</a:t>
          </a:r>
          <a:r>
            <a:rPr lang="ru-RU" sz="2100" kern="1200" dirty="0" smtClean="0"/>
            <a:t>. </a:t>
          </a:r>
          <a:r>
            <a:rPr lang="ru-RU" sz="2100" kern="1200" dirty="0" err="1" smtClean="0"/>
            <a:t>Қысы</a:t>
          </a:r>
          <a:r>
            <a:rPr lang="ru-RU" sz="2100" kern="1200" dirty="0" smtClean="0"/>
            <a:t> </a:t>
          </a:r>
          <a:r>
            <a:rPr lang="ru-RU" sz="2100" kern="1200" dirty="0" err="1" smtClean="0"/>
            <a:t>ылғалды</a:t>
          </a:r>
          <a:r>
            <a:rPr lang="ru-RU" sz="2100" kern="1200" dirty="0" smtClean="0"/>
            <a:t>, </a:t>
          </a:r>
          <a:r>
            <a:rPr lang="ru-RU" sz="2100" kern="1200" dirty="0" err="1" smtClean="0"/>
            <a:t>әрі</a:t>
          </a:r>
          <a:r>
            <a:rPr lang="ru-RU" sz="2100" kern="1200" dirty="0" smtClean="0"/>
            <a:t> </a:t>
          </a:r>
          <a:r>
            <a:rPr lang="ru-RU" sz="2100" kern="1200" dirty="0" err="1" smtClean="0"/>
            <a:t>жылы</a:t>
          </a:r>
          <a:r>
            <a:rPr lang="ru-RU" sz="2100" kern="1200" dirty="0" smtClean="0"/>
            <a:t> </a:t>
          </a:r>
          <a:r>
            <a:rPr lang="ru-RU" sz="2100" kern="1200" dirty="0" err="1" smtClean="0"/>
            <a:t>мерзімде</a:t>
          </a:r>
          <a:r>
            <a:rPr lang="ru-RU" sz="2100" kern="1200" dirty="0" smtClean="0"/>
            <a:t> </a:t>
          </a:r>
          <a:r>
            <a:rPr lang="ru-RU" sz="2100" kern="1200" dirty="0" err="1" smtClean="0"/>
            <a:t>алғашқы</a:t>
          </a:r>
          <a:r>
            <a:rPr lang="ru-RU" sz="2100" kern="1200" dirty="0" smtClean="0"/>
            <a:t> </a:t>
          </a:r>
          <a:r>
            <a:rPr lang="ru-RU" sz="2100" kern="1200" dirty="0" err="1" smtClean="0"/>
            <a:t>минералдар</a:t>
          </a:r>
          <a:r>
            <a:rPr lang="ru-RU" sz="2100" kern="1200" dirty="0" smtClean="0"/>
            <a:t> </a:t>
          </a:r>
          <a:r>
            <a:rPr lang="ru-RU" sz="2100" kern="1200" dirty="0" err="1" smtClean="0"/>
            <a:t>белсеңді</a:t>
          </a:r>
          <a:r>
            <a:rPr lang="ru-RU" sz="2100" kern="1200" dirty="0" smtClean="0"/>
            <a:t> </a:t>
          </a:r>
          <a:r>
            <a:rPr lang="ru-RU" sz="2100" kern="1200" dirty="0" err="1" smtClean="0"/>
            <a:t>түрде</a:t>
          </a:r>
          <a:r>
            <a:rPr lang="ru-RU" sz="2100" kern="1200" dirty="0" smtClean="0"/>
            <a:t> </a:t>
          </a:r>
          <a:r>
            <a:rPr lang="ru-RU" sz="2100" kern="1200" dirty="0" err="1" smtClean="0"/>
            <a:t>үгіліп</a:t>
          </a:r>
          <a:r>
            <a:rPr lang="ru-RU" sz="2100" kern="1200" dirty="0" smtClean="0"/>
            <a:t>, </a:t>
          </a:r>
          <a:r>
            <a:rPr lang="ru-RU" sz="2100" kern="1200" dirty="0" err="1" smtClean="0"/>
            <a:t>балшықты</a:t>
          </a:r>
          <a:r>
            <a:rPr lang="ru-RU" sz="2100" kern="1200" dirty="0" smtClean="0"/>
            <a:t> </a:t>
          </a:r>
          <a:r>
            <a:rPr lang="ru-RU" sz="2100" kern="1200" dirty="0" err="1" smtClean="0"/>
            <a:t>гидрослюдалы</a:t>
          </a:r>
          <a:r>
            <a:rPr lang="ru-RU" sz="2100" kern="1200" dirty="0" smtClean="0"/>
            <a:t> </a:t>
          </a:r>
          <a:r>
            <a:rPr lang="ru-RU" sz="2100" kern="1200" dirty="0" err="1" smtClean="0"/>
            <a:t>монтмориллонитті-илитті</a:t>
          </a:r>
          <a:r>
            <a:rPr lang="ru-RU" sz="2100" kern="1200" dirty="0" smtClean="0"/>
            <a:t> </a:t>
          </a:r>
          <a:r>
            <a:rPr lang="ru-RU" sz="2100" kern="1200" dirty="0" err="1" smtClean="0"/>
            <a:t>құрамды</a:t>
          </a:r>
          <a:r>
            <a:rPr lang="ru-RU" sz="2100" kern="1200" dirty="0" smtClean="0"/>
            <a:t> </a:t>
          </a:r>
          <a:r>
            <a:rPr lang="ru-RU" sz="2100" kern="1200" dirty="0" err="1" smtClean="0"/>
            <a:t>екінші</a:t>
          </a:r>
          <a:r>
            <a:rPr lang="ru-RU" sz="2100" kern="1200" dirty="0" smtClean="0"/>
            <a:t> </a:t>
          </a:r>
          <a:r>
            <a:rPr lang="ru-RU" sz="2100" kern="1200" dirty="0" err="1" smtClean="0"/>
            <a:t>минералдар</a:t>
          </a:r>
          <a:r>
            <a:rPr lang="ru-RU" sz="2100" kern="1200" dirty="0" smtClean="0"/>
            <a:t> </a:t>
          </a:r>
          <a:r>
            <a:rPr lang="ru-RU" sz="2100" kern="1200" dirty="0" err="1" smtClean="0"/>
            <a:t>түзіледі</a:t>
          </a:r>
          <a:r>
            <a:rPr lang="ru-RU" sz="2100" kern="1200" dirty="0" smtClean="0"/>
            <a:t>.</a:t>
          </a:r>
          <a:endParaRPr lang="ru-RU" sz="2100" kern="1200" dirty="0"/>
        </a:p>
      </dsp:txBody>
      <dsp:txXfrm>
        <a:off x="814345" y="727628"/>
        <a:ext cx="6132495" cy="3513296"/>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66C304-347E-4699-B782-A75E6646054A}">
      <dsp:nvSpPr>
        <dsp:cNvPr id="0" name=""/>
        <dsp:cNvSpPr/>
      </dsp:nvSpPr>
      <dsp:spPr>
        <a:xfrm>
          <a:off x="3544" y="1146164"/>
          <a:ext cx="1549578" cy="3828349"/>
        </a:xfrm>
        <a:prstGeom prst="roundRect">
          <a:avLst>
            <a:gd name="adj" fmla="val 10000"/>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rtl="0">
            <a:lnSpc>
              <a:spcPct val="90000"/>
            </a:lnSpc>
            <a:spcBef>
              <a:spcPct val="0"/>
            </a:spcBef>
            <a:spcAft>
              <a:spcPct val="35000"/>
            </a:spcAft>
          </a:pPr>
          <a:r>
            <a:rPr lang="ru-RU" sz="1500" kern="1200" dirty="0" smtClean="0"/>
            <a:t>А 0-35 (50) см </a:t>
          </a:r>
          <a:r>
            <a:rPr lang="ru-RU" sz="1500" kern="1200" dirty="0" err="1" smtClean="0"/>
            <a:t>қара</a:t>
          </a:r>
          <a:r>
            <a:rPr lang="ru-RU" sz="1500" kern="1200" dirty="0" smtClean="0"/>
            <a:t> </a:t>
          </a:r>
          <a:r>
            <a:rPr lang="ru-RU" sz="1500" kern="1200" dirty="0" err="1" smtClean="0"/>
            <a:t>шірінді</a:t>
          </a:r>
          <a:r>
            <a:rPr lang="ru-RU" sz="1500" kern="1200" dirty="0" smtClean="0"/>
            <a:t> </a:t>
          </a:r>
          <a:r>
            <a:rPr lang="ru-RU" sz="1500" kern="1200" dirty="0" err="1" smtClean="0"/>
            <a:t>қабаты</a:t>
          </a:r>
          <a:r>
            <a:rPr lang="ru-RU" sz="1500" kern="1200" dirty="0" smtClean="0"/>
            <a:t>, </a:t>
          </a:r>
          <a:r>
            <a:rPr lang="ru-RU" sz="1500" kern="1200" dirty="0" err="1" smtClean="0"/>
            <a:t>түсі</a:t>
          </a:r>
          <a:r>
            <a:rPr lang="ru-RU" sz="1500" kern="1200" dirty="0" smtClean="0"/>
            <a:t> </a:t>
          </a:r>
          <a:r>
            <a:rPr lang="ru-RU" sz="1500" kern="1200" dirty="0" err="1" smtClean="0"/>
            <a:t>қоңыр</a:t>
          </a:r>
          <a:r>
            <a:rPr lang="ru-RU" sz="1500" kern="1200" dirty="0" smtClean="0"/>
            <a:t>, </a:t>
          </a:r>
          <a:r>
            <a:rPr lang="ru-RU" sz="1500" kern="1200" dirty="0" err="1" smtClean="0"/>
            <a:t>кесекті-капролитті</a:t>
          </a:r>
          <a:r>
            <a:rPr lang="ru-RU" sz="1500" kern="1200" dirty="0" smtClean="0"/>
            <a:t> </a:t>
          </a:r>
          <a:r>
            <a:rPr lang="ru-RU" sz="1500" kern="1200" dirty="0" err="1" smtClean="0"/>
            <a:t>құрылым</a:t>
          </a:r>
          <a:r>
            <a:rPr lang="ru-RU" sz="1500" kern="1200" dirty="0" smtClean="0"/>
            <a:t>. </a:t>
          </a:r>
          <a:r>
            <a:rPr lang="ru-RU" sz="1500" kern="1200" dirty="0" err="1" smtClean="0"/>
            <a:t>төмендеген</a:t>
          </a:r>
          <a:r>
            <a:rPr lang="ru-RU" sz="1500" kern="1200" dirty="0" smtClean="0"/>
            <a:t> </a:t>
          </a:r>
          <a:r>
            <a:rPr lang="ru-RU" sz="1500" kern="1200" dirty="0" err="1" smtClean="0"/>
            <a:t>сайын</a:t>
          </a:r>
          <a:r>
            <a:rPr lang="ru-RU" sz="1500" kern="1200" dirty="0" smtClean="0"/>
            <a:t> </a:t>
          </a:r>
          <a:r>
            <a:rPr lang="ru-RU" sz="1500" kern="1200" dirty="0" err="1" smtClean="0"/>
            <a:t>кесекті-жаңғақты</a:t>
          </a:r>
          <a:r>
            <a:rPr lang="ru-RU" sz="1500" kern="1200" dirty="0" smtClean="0"/>
            <a:t> </a:t>
          </a:r>
          <a:r>
            <a:rPr lang="ru-RU" sz="1500" kern="1200" dirty="0" err="1" smtClean="0"/>
            <a:t>құрылымға</a:t>
          </a:r>
          <a:r>
            <a:rPr lang="ru-RU" sz="1500" kern="1200" dirty="0" smtClean="0"/>
            <a:t> </a:t>
          </a:r>
          <a:r>
            <a:rPr lang="ru-RU" sz="1500" kern="1200" dirty="0" err="1" smtClean="0"/>
            <a:t>ауысады</a:t>
          </a:r>
          <a:r>
            <a:rPr lang="ru-RU" sz="1500" kern="1200" dirty="0" smtClean="0"/>
            <a:t>, </a:t>
          </a:r>
          <a:r>
            <a:rPr lang="ru-RU" sz="1500" kern="1200" dirty="0" err="1" smtClean="0"/>
            <a:t>механикалық</a:t>
          </a:r>
          <a:r>
            <a:rPr lang="ru-RU" sz="1500" kern="1200" dirty="0" smtClean="0"/>
            <a:t> </a:t>
          </a:r>
          <a:r>
            <a:rPr lang="ru-RU" sz="1500" kern="1200" dirty="0" err="1" smtClean="0"/>
            <a:t>құрамы</a:t>
          </a:r>
          <a:r>
            <a:rPr lang="ru-RU" sz="1500" kern="1200" dirty="0" smtClean="0"/>
            <a:t> </a:t>
          </a:r>
          <a:r>
            <a:rPr lang="ru-RU" sz="1500" kern="1200" dirty="0" err="1" smtClean="0"/>
            <a:t>төмендеген</a:t>
          </a:r>
          <a:r>
            <a:rPr lang="ru-RU" sz="1500" kern="1200" dirty="0" smtClean="0"/>
            <a:t> </a:t>
          </a:r>
          <a:r>
            <a:rPr lang="ru-RU" sz="1500" kern="1200" dirty="0" err="1" smtClean="0"/>
            <a:t>сайын</a:t>
          </a:r>
          <a:r>
            <a:rPr lang="ru-RU" sz="1500" kern="1200" dirty="0" smtClean="0"/>
            <a:t> </a:t>
          </a:r>
          <a:r>
            <a:rPr lang="ru-RU" sz="1500" kern="1200" dirty="0" err="1" smtClean="0"/>
            <a:t>ауырлана</a:t>
          </a:r>
          <a:r>
            <a:rPr lang="ru-RU" sz="1500" kern="1200" dirty="0" smtClean="0"/>
            <a:t> </a:t>
          </a:r>
          <a:r>
            <a:rPr lang="ru-RU" sz="1500" kern="1200" dirty="0" err="1" smtClean="0"/>
            <a:t>бастайды</a:t>
          </a:r>
          <a:r>
            <a:rPr lang="ru-RU" sz="1500" kern="1200" dirty="0" smtClean="0"/>
            <a:t>.</a:t>
          </a:r>
          <a:endParaRPr lang="ru-RU" sz="1500" kern="1200" dirty="0"/>
        </a:p>
      </dsp:txBody>
      <dsp:txXfrm>
        <a:off x="48930" y="1191550"/>
        <a:ext cx="1458806" cy="3737577"/>
      </dsp:txXfrm>
    </dsp:sp>
    <dsp:sp modelId="{80FBCC83-300C-4F67-9486-FBC16F9C5D8F}">
      <dsp:nvSpPr>
        <dsp:cNvPr id="0" name=""/>
        <dsp:cNvSpPr/>
      </dsp:nvSpPr>
      <dsp:spPr>
        <a:xfrm>
          <a:off x="1708080" y="2868191"/>
          <a:ext cx="328510" cy="384295"/>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ru-RU" sz="1200" kern="1200"/>
        </a:p>
      </dsp:txBody>
      <dsp:txXfrm>
        <a:off x="1708080" y="2945050"/>
        <a:ext cx="229957" cy="230577"/>
      </dsp:txXfrm>
    </dsp:sp>
    <dsp:sp modelId="{F5EEA4ED-5A36-4422-8BB1-48367F2A5D51}">
      <dsp:nvSpPr>
        <dsp:cNvPr id="0" name=""/>
        <dsp:cNvSpPr/>
      </dsp:nvSpPr>
      <dsp:spPr>
        <a:xfrm>
          <a:off x="2172953" y="1146164"/>
          <a:ext cx="1549578" cy="3828349"/>
        </a:xfrm>
        <a:prstGeom prst="roundRect">
          <a:avLst>
            <a:gd name="adj" fmla="val 10000"/>
          </a:avLst>
        </a:prstGeom>
        <a:solidFill>
          <a:schemeClr val="accent4">
            <a:hueOff val="-641570"/>
            <a:satOff val="25882"/>
            <a:lumOff val="-5425"/>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rtl="0">
            <a:lnSpc>
              <a:spcPct val="90000"/>
            </a:lnSpc>
            <a:spcBef>
              <a:spcPct val="0"/>
            </a:spcBef>
            <a:spcAft>
              <a:spcPct val="35000"/>
            </a:spcAft>
          </a:pPr>
          <a:r>
            <a:rPr lang="ru-RU" sz="1500" kern="1200" smtClean="0"/>
            <a:t>В1 — 40-80 см қатты балшықтанған, кальцийде қаныққан, түсі ашық қоныр немесе тіпті қызыл қоныр, құрылымы кесекті-жаңғақты.</a:t>
          </a:r>
          <a:endParaRPr lang="ru-RU" sz="1500" kern="1200"/>
        </a:p>
      </dsp:txBody>
      <dsp:txXfrm>
        <a:off x="2218339" y="1191550"/>
        <a:ext cx="1458806" cy="3737577"/>
      </dsp:txXfrm>
    </dsp:sp>
    <dsp:sp modelId="{C7771E22-05EF-43BE-8693-46B31443E82E}">
      <dsp:nvSpPr>
        <dsp:cNvPr id="0" name=""/>
        <dsp:cNvSpPr/>
      </dsp:nvSpPr>
      <dsp:spPr>
        <a:xfrm>
          <a:off x="3877489" y="2868191"/>
          <a:ext cx="328510" cy="384295"/>
        </a:xfrm>
        <a:prstGeom prst="rightArrow">
          <a:avLst>
            <a:gd name="adj1" fmla="val 60000"/>
            <a:gd name="adj2" fmla="val 50000"/>
          </a:avLst>
        </a:prstGeom>
        <a:solidFill>
          <a:schemeClr val="accent4">
            <a:hueOff val="-962355"/>
            <a:satOff val="38823"/>
            <a:lumOff val="-8138"/>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ru-RU" sz="1200" kern="1200"/>
        </a:p>
      </dsp:txBody>
      <dsp:txXfrm>
        <a:off x="3877489" y="2945050"/>
        <a:ext cx="229957" cy="230577"/>
      </dsp:txXfrm>
    </dsp:sp>
    <dsp:sp modelId="{5E3598F0-DF3A-4F4D-8EF2-1DBD9635B6FB}">
      <dsp:nvSpPr>
        <dsp:cNvPr id="0" name=""/>
        <dsp:cNvSpPr/>
      </dsp:nvSpPr>
      <dsp:spPr>
        <a:xfrm>
          <a:off x="4342363" y="1146164"/>
          <a:ext cx="1549578" cy="3828349"/>
        </a:xfrm>
        <a:prstGeom prst="roundRect">
          <a:avLst>
            <a:gd name="adj" fmla="val 10000"/>
          </a:avLst>
        </a:prstGeom>
        <a:solidFill>
          <a:schemeClr val="accent4">
            <a:hueOff val="-1283139"/>
            <a:satOff val="51764"/>
            <a:lumOff val="-10851"/>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rtl="0">
            <a:lnSpc>
              <a:spcPct val="90000"/>
            </a:lnSpc>
            <a:spcBef>
              <a:spcPct val="0"/>
            </a:spcBef>
            <a:spcAft>
              <a:spcPct val="35000"/>
            </a:spcAft>
          </a:pPr>
          <a:r>
            <a:rPr lang="ru-RU" sz="1500" kern="1200" dirty="0" err="1" smtClean="0"/>
            <a:t>Балшықтанған</a:t>
          </a:r>
          <a:r>
            <a:rPr lang="ru-RU" sz="1500" kern="1200" dirty="0" smtClean="0"/>
            <a:t>, </a:t>
          </a:r>
          <a:r>
            <a:rPr lang="ru-RU" sz="1500" kern="1200" dirty="0" err="1" smtClean="0"/>
            <a:t>карбонаттар</a:t>
          </a:r>
          <a:r>
            <a:rPr lang="ru-RU" sz="1500" kern="1200" dirty="0" smtClean="0"/>
            <a:t> </a:t>
          </a:r>
          <a:r>
            <a:rPr lang="ru-RU" sz="1500" kern="1200" dirty="0" err="1" smtClean="0"/>
            <a:t>шоғырланған</a:t>
          </a:r>
          <a:r>
            <a:rPr lang="ru-RU" sz="1500" kern="1200" dirty="0" smtClean="0"/>
            <a:t> </a:t>
          </a:r>
          <a:r>
            <a:rPr lang="ru-RU" sz="1500" kern="1200" dirty="0" err="1" smtClean="0"/>
            <a:t>қабатта</a:t>
          </a:r>
          <a:r>
            <a:rPr lang="ru-RU" sz="1500" kern="1200" dirty="0" smtClean="0"/>
            <a:t> </a:t>
          </a:r>
          <a:r>
            <a:rPr lang="ru-RU" sz="1500" kern="1200" dirty="0" err="1" smtClean="0"/>
            <a:t>түсі</a:t>
          </a:r>
          <a:r>
            <a:rPr lang="ru-RU" sz="1500" kern="1200" dirty="0" smtClean="0"/>
            <a:t> </a:t>
          </a:r>
          <a:r>
            <a:rPr lang="ru-RU" sz="1500" kern="1200" dirty="0" err="1" smtClean="0"/>
            <a:t>ашық</a:t>
          </a:r>
          <a:r>
            <a:rPr lang="ru-RU" sz="1500" kern="1200" dirty="0" smtClean="0"/>
            <a:t>, </a:t>
          </a:r>
          <a:r>
            <a:rPr lang="ru-RU" sz="1500" kern="1200" dirty="0" err="1" smtClean="0"/>
            <a:t>қоңыр-құба</a:t>
          </a:r>
          <a:r>
            <a:rPr lang="ru-RU" sz="1500" kern="1200" dirty="0" smtClean="0"/>
            <a:t>. </a:t>
          </a:r>
          <a:r>
            <a:rPr lang="ru-RU" sz="1500" kern="1200" dirty="0" err="1" smtClean="0"/>
            <a:t>тығыз</a:t>
          </a:r>
          <a:r>
            <a:rPr lang="ru-RU" sz="1500" kern="1200" dirty="0" smtClean="0"/>
            <a:t>, </a:t>
          </a:r>
          <a:r>
            <a:rPr lang="ru-RU" sz="1500" kern="1200" dirty="0" err="1" smtClean="0"/>
            <a:t>құрылымы</a:t>
          </a:r>
          <a:r>
            <a:rPr lang="ru-RU" sz="1500" kern="1200" dirty="0" smtClean="0"/>
            <a:t> </a:t>
          </a:r>
          <a:r>
            <a:rPr lang="ru-RU" sz="1500" kern="1200" dirty="0" err="1" smtClean="0"/>
            <a:t>жаңғақты</a:t>
          </a:r>
          <a:r>
            <a:rPr lang="ru-RU" sz="1500" kern="1200" dirty="0" smtClean="0"/>
            <a:t>, </a:t>
          </a:r>
          <a:r>
            <a:rPr lang="ru-RU" sz="1500" kern="1200" dirty="0" err="1" smtClean="0"/>
            <a:t>карбонатты</a:t>
          </a:r>
          <a:r>
            <a:rPr lang="ru-RU" sz="1500" kern="1200" dirty="0" smtClean="0"/>
            <a:t> </a:t>
          </a:r>
          <a:r>
            <a:rPr lang="ru-RU" sz="1500" kern="1200" dirty="0" err="1" smtClean="0"/>
            <a:t>жаңа</a:t>
          </a:r>
          <a:r>
            <a:rPr lang="ru-RU" sz="1500" kern="1200" dirty="0" smtClean="0"/>
            <a:t> </a:t>
          </a:r>
          <a:r>
            <a:rPr lang="ru-RU" sz="1500" kern="1200" dirty="0" err="1" smtClean="0"/>
            <a:t>түзілістердің</a:t>
          </a:r>
          <a:r>
            <a:rPr lang="ru-RU" sz="1500" kern="1200" dirty="0" smtClean="0"/>
            <a:t> </a:t>
          </a:r>
          <a:r>
            <a:rPr lang="ru-RU" sz="1500" kern="1200" dirty="0" err="1" smtClean="0"/>
            <a:t>қосындылары</a:t>
          </a:r>
          <a:r>
            <a:rPr lang="ru-RU" sz="1500" kern="1200" dirty="0" smtClean="0"/>
            <a:t> бар.</a:t>
          </a:r>
          <a:endParaRPr lang="ru-RU" sz="1500" kern="1200" dirty="0"/>
        </a:p>
      </dsp:txBody>
      <dsp:txXfrm>
        <a:off x="4387749" y="1191550"/>
        <a:ext cx="1458806" cy="3737577"/>
      </dsp:txXfrm>
    </dsp:sp>
    <dsp:sp modelId="{1EF1EBB6-A5ED-4800-B99D-F3350ED63EE9}">
      <dsp:nvSpPr>
        <dsp:cNvPr id="0" name=""/>
        <dsp:cNvSpPr/>
      </dsp:nvSpPr>
      <dsp:spPr>
        <a:xfrm>
          <a:off x="6046899" y="2868191"/>
          <a:ext cx="328510" cy="384295"/>
        </a:xfrm>
        <a:prstGeom prst="rightArrow">
          <a:avLst>
            <a:gd name="adj1" fmla="val 60000"/>
            <a:gd name="adj2" fmla="val 50000"/>
          </a:avLst>
        </a:prstGeom>
        <a:solidFill>
          <a:schemeClr val="accent4">
            <a:hueOff val="-1924709"/>
            <a:satOff val="77646"/>
            <a:lumOff val="-16276"/>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ru-RU" sz="1200" kern="1200"/>
        </a:p>
      </dsp:txBody>
      <dsp:txXfrm>
        <a:off x="6046899" y="2945050"/>
        <a:ext cx="229957" cy="230577"/>
      </dsp:txXfrm>
    </dsp:sp>
    <dsp:sp modelId="{7AA427F0-2BF9-43EB-959C-C3854F8C4BDD}">
      <dsp:nvSpPr>
        <dsp:cNvPr id="0" name=""/>
        <dsp:cNvSpPr/>
      </dsp:nvSpPr>
      <dsp:spPr>
        <a:xfrm>
          <a:off x="6511772" y="1146164"/>
          <a:ext cx="1549578" cy="3828349"/>
        </a:xfrm>
        <a:prstGeom prst="roundRect">
          <a:avLst>
            <a:gd name="adj" fmla="val 10000"/>
          </a:avLst>
        </a:prstGeom>
        <a:solidFill>
          <a:schemeClr val="accent4">
            <a:hueOff val="-1924709"/>
            <a:satOff val="77646"/>
            <a:lumOff val="-16276"/>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rtl="0">
            <a:lnSpc>
              <a:spcPct val="90000"/>
            </a:lnSpc>
            <a:spcBef>
              <a:spcPct val="0"/>
            </a:spcBef>
            <a:spcAft>
              <a:spcPct val="35000"/>
            </a:spcAft>
          </a:pPr>
          <a:r>
            <a:rPr lang="ru-RU" sz="1500" kern="1200" dirty="0" smtClean="0"/>
            <a:t>С — 100-120 см </a:t>
          </a:r>
          <a:r>
            <a:rPr lang="ru-RU" sz="1500" kern="1200" dirty="0" err="1" smtClean="0"/>
            <a:t>сары</a:t>
          </a:r>
          <a:r>
            <a:rPr lang="ru-RU" sz="1500" kern="1200" dirty="0" smtClean="0"/>
            <a:t> </a:t>
          </a:r>
          <a:r>
            <a:rPr lang="ru-RU" sz="1500" kern="1200" dirty="0" err="1" smtClean="0"/>
            <a:t>түсті</a:t>
          </a:r>
          <a:r>
            <a:rPr lang="ru-RU" sz="1500" kern="1200" dirty="0" smtClean="0"/>
            <a:t>, </a:t>
          </a:r>
          <a:r>
            <a:rPr lang="ru-RU" sz="1500" kern="1200" dirty="0" err="1" smtClean="0"/>
            <a:t>механикалық</a:t>
          </a:r>
          <a:r>
            <a:rPr lang="ru-RU" sz="1500" kern="1200" dirty="0" smtClean="0"/>
            <a:t> </a:t>
          </a:r>
          <a:r>
            <a:rPr lang="ru-RU" sz="1500" kern="1200" dirty="0" err="1" smtClean="0"/>
            <a:t>құрамы</a:t>
          </a:r>
          <a:r>
            <a:rPr lang="ru-RU" sz="1500" kern="1200" dirty="0" smtClean="0"/>
            <a:t> </a:t>
          </a:r>
          <a:r>
            <a:rPr lang="ru-RU" sz="1500" kern="1200" dirty="0" err="1" smtClean="0"/>
            <a:t>жеңілденеді</a:t>
          </a:r>
          <a:r>
            <a:rPr lang="ru-RU" sz="1500" kern="1200" dirty="0" smtClean="0"/>
            <a:t>, карбонаты да </a:t>
          </a:r>
          <a:r>
            <a:rPr lang="ru-RU" sz="1500" kern="1200" dirty="0" err="1" smtClean="0"/>
            <a:t>азаяды</a:t>
          </a:r>
          <a:r>
            <a:rPr lang="ru-RU" sz="1500" kern="1200" dirty="0" smtClean="0"/>
            <a:t>. </a:t>
          </a:r>
          <a:r>
            <a:rPr lang="ru-RU" sz="1500" kern="1200" dirty="0" err="1" smtClean="0"/>
            <a:t>Балшықтану</a:t>
          </a:r>
          <a:r>
            <a:rPr lang="ru-RU" sz="1500" kern="1200" dirty="0" smtClean="0"/>
            <a:t> </a:t>
          </a:r>
          <a:r>
            <a:rPr lang="ru-RU" sz="1500" kern="1200" dirty="0" err="1" smtClean="0"/>
            <a:t>процесі</a:t>
          </a:r>
          <a:r>
            <a:rPr lang="ru-RU" sz="1500" kern="1200" dirty="0" smtClean="0"/>
            <a:t> </a:t>
          </a:r>
          <a:r>
            <a:rPr lang="ru-RU" sz="1500" kern="1200" dirty="0" err="1" smtClean="0"/>
            <a:t>сұр</a:t>
          </a:r>
          <a:r>
            <a:rPr lang="ru-RU" sz="1500" kern="1200" dirty="0" smtClean="0"/>
            <a:t> </a:t>
          </a:r>
          <a:r>
            <a:rPr lang="ru-RU" sz="1500" kern="1200" dirty="0" err="1" smtClean="0"/>
            <a:t>қоңыр</a:t>
          </a:r>
          <a:r>
            <a:rPr lang="ru-RU" sz="1500" kern="1200" dirty="0" smtClean="0"/>
            <a:t> </a:t>
          </a:r>
          <a:r>
            <a:rPr lang="ru-RU" sz="1500" kern="1200" dirty="0" err="1" smtClean="0"/>
            <a:t>топырақтарда</a:t>
          </a:r>
          <a:r>
            <a:rPr lang="ru-RU" sz="1500" kern="1200" dirty="0" smtClean="0"/>
            <a:t> </a:t>
          </a:r>
          <a:r>
            <a:rPr lang="ru-RU" sz="1500" kern="1200" dirty="0" err="1" smtClean="0"/>
            <a:t>ылғалдың</a:t>
          </a:r>
          <a:r>
            <a:rPr lang="ru-RU" sz="1500" kern="1200" dirty="0" smtClean="0"/>
            <a:t> </a:t>
          </a:r>
          <a:r>
            <a:rPr lang="ru-RU" sz="1500" kern="1200" dirty="0" err="1" smtClean="0"/>
            <a:t>азаюына</a:t>
          </a:r>
          <a:r>
            <a:rPr lang="ru-RU" sz="1500" kern="1200" dirty="0" smtClean="0"/>
            <a:t> </a:t>
          </a:r>
          <a:r>
            <a:rPr lang="ru-RU" sz="1500" kern="1200" dirty="0" err="1" smtClean="0"/>
            <a:t>байланысты</a:t>
          </a:r>
          <a:r>
            <a:rPr lang="ru-RU" sz="1500" kern="1200" dirty="0" smtClean="0"/>
            <a:t> </a:t>
          </a:r>
          <a:r>
            <a:rPr lang="ru-RU" sz="1500" kern="1200" dirty="0" err="1" smtClean="0"/>
            <a:t>тежеледі</a:t>
          </a:r>
          <a:r>
            <a:rPr lang="ru-RU" sz="1500" kern="1200" dirty="0" smtClean="0"/>
            <a:t>.</a:t>
          </a:r>
          <a:endParaRPr lang="ru-RU" sz="1500" kern="1200" dirty="0"/>
        </a:p>
      </dsp:txBody>
      <dsp:txXfrm>
        <a:off x="6557158" y="1191550"/>
        <a:ext cx="1458806" cy="3737577"/>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FBC87A-B93B-4D30-8A8C-1286B40B26D6}">
      <dsp:nvSpPr>
        <dsp:cNvPr id="0" name=""/>
        <dsp:cNvSpPr/>
      </dsp:nvSpPr>
      <dsp:spPr>
        <a:xfrm>
          <a:off x="1880700" y="0"/>
          <a:ext cx="4680520" cy="4680520"/>
        </a:xfrm>
        <a:prstGeom prst="triangle">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DF54C11-3FB0-4FC8-86CC-8F3C7038FD52}">
      <dsp:nvSpPr>
        <dsp:cNvPr id="0" name=""/>
        <dsp:cNvSpPr/>
      </dsp:nvSpPr>
      <dsp:spPr>
        <a:xfrm>
          <a:off x="4220960" y="468509"/>
          <a:ext cx="3042338" cy="3327557"/>
        </a:xfrm>
        <a:prstGeom prst="roundRect">
          <a:avLst/>
        </a:prstGeom>
        <a:solidFill>
          <a:schemeClr val="accent2">
            <a:alpha val="90000"/>
            <a:tint val="40000"/>
            <a:hueOff val="0"/>
            <a:satOff val="0"/>
            <a:lumOff val="0"/>
            <a:alphaOff val="0"/>
          </a:schemeClr>
        </a:solidFill>
        <a:ln w="1905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lvl="0" algn="ctr" defTabSz="577850" rtl="0">
            <a:lnSpc>
              <a:spcPct val="90000"/>
            </a:lnSpc>
            <a:spcBef>
              <a:spcPct val="0"/>
            </a:spcBef>
            <a:spcAft>
              <a:spcPct val="35000"/>
            </a:spcAft>
          </a:pPr>
          <a:r>
            <a:rPr lang="kk-KZ" sz="1300" kern="1200" smtClean="0"/>
            <a:t>Т</a:t>
          </a:r>
          <a:r>
            <a:rPr lang="ru-RU" sz="1300" kern="1200" smtClean="0"/>
            <a:t>абиғи күйінде құнарлы топырақтар. Олар тез пісетін. Азықтық, әсіресе жемісті дақылдар үшін егіншіліке  кең пайдаланылады. Ал жазда құрғакшылықта қосымша суарған жағдайда бұл топырақта егілетін дақылдар өнімі арта түседі. Онда мақта, жүзімдіктер, бау-бақша, темекі, көкөністер т.б. дақылдар өсіп, жақсы өнімдер береді. Тіпті Өзбекстанның Бостандық ауданының қоңыр топырақты тау беткейлерінде жабайы жемісті ағаштар, оның ішінде қымбатты жанғақ ағаштары өсіп, жемістер береді.</a:t>
          </a:r>
          <a:endParaRPr lang="ru-RU" sz="1300" kern="1200"/>
        </a:p>
      </dsp:txBody>
      <dsp:txXfrm>
        <a:off x="4369475" y="617024"/>
        <a:ext cx="2745308" cy="3030527"/>
      </dsp:txXfrm>
    </dsp:sp>
  </dsp:spTree>
</dsp:drawing>
</file>

<file path=ppt/diagrams/layout1.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4.xml><?xml version="1.0" encoding="utf-8"?>
<dgm:layoutDef xmlns:dgm="http://schemas.openxmlformats.org/drawingml/2006/diagram" xmlns:a="http://schemas.openxmlformats.org/drawingml/2006/main" uniqueId="urn:microsoft.com/office/officeart/2005/8/layout/bList2">
  <dgm:title val=""/>
  <dgm:desc val=""/>
  <dgm:catLst>
    <dgm:cat type="list" pri="7000"/>
    <dgm:cat type="convert" pri="16000"/>
    <dgm:cat type="picture" pri="28000"/>
    <dgm:cat type="pictureconvert" pri="28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7.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9.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1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pic>
        <p:nvPicPr>
          <p:cNvPr id="7" name="Picture 6" descr="CoverOverlay.png"/>
          <p:cNvPicPr>
            <a:picLocks noChangeAspect="1"/>
          </p:cNvPicPr>
          <p:nvPr/>
        </p:nvPicPr>
        <p:blipFill>
          <a:blip r:embed="rId2" cstate="print"/>
          <a:stretch>
            <a:fillRect/>
          </a:stretch>
        </p:blipFill>
        <p:spPr>
          <a:xfrm>
            <a:off x="0" y="0"/>
            <a:ext cx="9144000" cy="6858000"/>
          </a:xfrm>
          <a:prstGeom prst="rect">
            <a:avLst/>
          </a:prstGeom>
        </p:spPr>
      </p:pic>
      <p:sp>
        <p:nvSpPr>
          <p:cNvPr id="4" name="Date Placeholder 3"/>
          <p:cNvSpPr>
            <a:spLocks noGrp="1"/>
          </p:cNvSpPr>
          <p:nvPr>
            <p:ph type="dt" sz="half" idx="10"/>
          </p:nvPr>
        </p:nvSpPr>
        <p:spPr/>
        <p:txBody>
          <a:bodyPr/>
          <a:lstStyle>
            <a:lvl1pPr>
              <a:defRPr>
                <a:solidFill>
                  <a:schemeClr val="tx2"/>
                </a:solidFill>
              </a:defRPr>
            </a:lvl1pPr>
          </a:lstStyle>
          <a:p>
            <a:fld id="{B4C71EC6-210F-42DE-9C53-41977AD35B3D}" type="datetimeFigureOut">
              <a:rPr lang="ru-RU" smtClean="0"/>
              <a:t>05.12.2017</a:t>
            </a:fld>
            <a:endParaRPr lang="ru-RU"/>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ru-RU"/>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B19B0651-EE4F-4900-A07F-96A6BFA9D0F0}" type="slidenum">
              <a:rPr lang="ru-RU" smtClean="0"/>
              <a:t>‹#›</a:t>
            </a:fld>
            <a:endParaRPr lang="ru-RU"/>
          </a:p>
        </p:txBody>
      </p:sp>
      <p:grpSp>
        <p:nvGrpSpPr>
          <p:cNvPr id="8" name="Group 7"/>
          <p:cNvGrpSpPr/>
          <p:nvPr/>
        </p:nvGrpSpPr>
        <p:grpSpPr>
          <a:xfrm>
            <a:off x="1194101" y="2887530"/>
            <a:ext cx="6779110" cy="923330"/>
            <a:chOff x="1172584" y="1381459"/>
            <a:chExt cx="6779110" cy="923330"/>
          </a:xfrm>
          <a:effectLst>
            <a:outerShdw blurRad="38100" dist="12700" dir="16200000" rotWithShape="0">
              <a:prstClr val="black">
                <a:alpha val="30000"/>
              </a:prstClr>
            </a:outerShdw>
          </a:effectLst>
        </p:grpSpPr>
        <p:sp>
          <p:nvSpPr>
            <p:cNvPr id="9" name="TextBox 8"/>
            <p:cNvSpPr txBox="1"/>
            <p:nvPr/>
          </p:nvSpPr>
          <p:spPr>
            <a:xfrm>
              <a:off x="4147073" y="1381459"/>
              <a:ext cx="877163" cy="923330"/>
            </a:xfrm>
            <a:prstGeom prst="rect">
              <a:avLst/>
            </a:prstGeom>
            <a:noFill/>
          </p:spPr>
          <p:txBody>
            <a:bodyPr wrap="none" rtlCol="0">
              <a:spAutoFit/>
            </a:bodyPr>
            <a:lstStyle/>
            <a:p>
              <a:r>
                <a:rPr lang="en-US" sz="5400" dirty="0" smtClean="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rPr>
                <a:t></a:t>
              </a:r>
              <a:endParaRPr lang="en-US" sz="5400" dirty="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endParaRPr>
            </a:p>
          </p:txBody>
        </p:sp>
        <p:cxnSp>
          <p:nvCxnSpPr>
            <p:cNvPr id="10" name="Straight Connector 9"/>
            <p:cNvCxnSpPr/>
            <p:nvPr/>
          </p:nvCxnSpPr>
          <p:spPr>
            <a:xfrm rot="10800000">
              <a:off x="1172584" y="192562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293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183341" y="1387737"/>
            <a:ext cx="6777318" cy="1731982"/>
          </a:xfrm>
        </p:spPr>
        <p:txBody>
          <a:bodyPr anchor="b"/>
          <a:lstStyle>
            <a:lvl1pPr>
              <a:defRPr>
                <a:ln w="3175">
                  <a:solidFill>
                    <a:schemeClr val="tx1">
                      <a:alpha val="65000"/>
                    </a:schemeClr>
                  </a:solidFill>
                </a:ln>
                <a:solidFill>
                  <a:schemeClr val="tx1"/>
                </a:solidFill>
                <a:effectLst>
                  <a:outerShdw blurRad="25400" dist="12700" dir="14220000" rotWithShape="0">
                    <a:prstClr val="black">
                      <a:alpha val="50000"/>
                    </a:prstClr>
                  </a:outerShdw>
                </a:effectLst>
              </a:defRPr>
            </a:lvl1pPr>
          </a:lstStyle>
          <a:p>
            <a:r>
              <a:rPr lang="ru-RU" smtClean="0"/>
              <a:t>Образец заголовка</a:t>
            </a:r>
            <a:endParaRPr lang="en-US" dirty="0"/>
          </a:p>
        </p:txBody>
      </p:sp>
      <p:sp>
        <p:nvSpPr>
          <p:cNvPr id="3" name="Subtitle 2"/>
          <p:cNvSpPr>
            <a:spLocks noGrp="1"/>
          </p:cNvSpPr>
          <p:nvPr>
            <p:ph type="subTitle" idx="1"/>
          </p:nvPr>
        </p:nvSpPr>
        <p:spPr>
          <a:xfrm>
            <a:off x="1371600" y="3767862"/>
            <a:ext cx="6400800" cy="1752600"/>
          </a:xfrm>
        </p:spPr>
        <p:txBody>
          <a:bodyPr/>
          <a:lstStyle>
            <a:lvl1pPr marL="0" indent="0" algn="ctr">
              <a:buNone/>
              <a:defRPr>
                <a:solidFill>
                  <a:schemeClr val="tx1"/>
                </a:solidFill>
                <a:effectLst>
                  <a:outerShdw blurRad="34925" dist="12700" dir="14400000" rotWithShape="0">
                    <a:prstClr val="black">
                      <a:alpha val="21000"/>
                    </a:prst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05.12.2017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
        <p:nvSpPr>
          <p:cNvPr id="11" name="Title 10"/>
          <p:cNvSpPr>
            <a:spLocks noGrp="1"/>
          </p:cNvSpPr>
          <p:nvPr>
            <p:ph type="title"/>
          </p:nvPr>
        </p:nvSpPr>
        <p:spPr/>
        <p:txBody>
          <a:bodyPr/>
          <a:lstStyle/>
          <a:p>
            <a:r>
              <a:rPr lang="ru-RU" smtClean="0"/>
              <a:t>Образец заголовка</a:t>
            </a:r>
            <a:endParaRPr lang="en-US"/>
          </a:p>
        </p:txBody>
      </p:sp>
      <p:grpSp>
        <p:nvGrpSpPr>
          <p:cNvPr id="12" name="Group 11"/>
          <p:cNvGrpSpPr/>
          <p:nvPr/>
        </p:nvGrpSpPr>
        <p:grpSpPr>
          <a:xfrm>
            <a:off x="1172584" y="1392217"/>
            <a:ext cx="6779110" cy="923330"/>
            <a:chOff x="1172584" y="1381459"/>
            <a:chExt cx="6779110" cy="923330"/>
          </a:xfrm>
        </p:grpSpPr>
        <p:sp>
          <p:nvSpPr>
            <p:cNvPr id="13" name="TextBox 12"/>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4" name="Straight Connector 13"/>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pic>
        <p:nvPicPr>
          <p:cNvPr id="12" name="Picture 11" descr="CoverOverlay.png"/>
          <p:cNvPicPr>
            <a:picLocks noChangeAspect="1"/>
          </p:cNvPicPr>
          <p:nvPr/>
        </p:nvPicPr>
        <p:blipFill>
          <a:blip r:embed="rId2" cstate="print">
            <a:lum/>
          </a:blip>
          <a:stretch>
            <a:fillRect/>
          </a:stretch>
        </p:blipFill>
        <p:spPr>
          <a:xfrm>
            <a:off x="0" y="0"/>
            <a:ext cx="9144000" cy="6858000"/>
          </a:xfrm>
          <a:prstGeom prst="rect">
            <a:avLst/>
          </a:prstGeom>
        </p:spPr>
      </p:pic>
      <p:grpSp>
        <p:nvGrpSpPr>
          <p:cNvPr id="7" name="Group 7"/>
          <p:cNvGrpSpPr/>
          <p:nvPr/>
        </p:nvGrpSpPr>
        <p:grpSpPr>
          <a:xfrm>
            <a:off x="1172584" y="2887579"/>
            <a:ext cx="6779110" cy="923330"/>
            <a:chOff x="1172584" y="1381459"/>
            <a:chExt cx="6779110" cy="923330"/>
          </a:xfrm>
        </p:grpSpPr>
        <p:sp>
          <p:nvSpPr>
            <p:cNvPr id="9" name="TextBox 8"/>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0" name="Straight Connector 9"/>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7412"/>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690040" y="1204857"/>
            <a:ext cx="7754713" cy="1910716"/>
          </a:xfrm>
        </p:spPr>
        <p:txBody>
          <a:bodyPr anchor="b"/>
          <a:lstStyle>
            <a:lvl1pPr algn="ctr">
              <a:defRPr sz="5400" b="0" cap="none" baseline="0">
                <a:solidFill>
                  <a:schemeClr val="tx2"/>
                </a:solidFill>
              </a:defRPr>
            </a:lvl1pPr>
          </a:lstStyle>
          <a:p>
            <a:r>
              <a:rPr lang="ru-RU" smtClean="0"/>
              <a:t>Образец заголовка</a:t>
            </a:r>
            <a:endParaRPr lang="en-US" dirty="0"/>
          </a:p>
        </p:txBody>
      </p:sp>
      <p:sp>
        <p:nvSpPr>
          <p:cNvPr id="3" name="Text Placeholder 2"/>
          <p:cNvSpPr>
            <a:spLocks noGrp="1"/>
          </p:cNvSpPr>
          <p:nvPr>
            <p:ph type="body" idx="1"/>
          </p:nvPr>
        </p:nvSpPr>
        <p:spPr>
          <a:xfrm>
            <a:off x="699248" y="3767316"/>
            <a:ext cx="7734747" cy="1500187"/>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t>05.12.2017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B4C71EC6-210F-42DE-9C53-41977AD35B3D}" type="datetimeFigureOut">
              <a:rPr lang="ru-RU" smtClean="0"/>
              <a:t>05.12.2017</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
        <p:nvSpPr>
          <p:cNvPr id="12" name="Title 11"/>
          <p:cNvSpPr>
            <a:spLocks noGrp="1"/>
          </p:cNvSpPr>
          <p:nvPr>
            <p:ph type="title"/>
          </p:nvPr>
        </p:nvSpPr>
        <p:spPr/>
        <p:txBody>
          <a:bodyPr/>
          <a:lstStyle>
            <a:lvl1pPr>
              <a:defRPr>
                <a:solidFill>
                  <a:schemeClr val="tx2"/>
                </a:solidFill>
              </a:defRPr>
            </a:lvl1pPr>
          </a:lstStyle>
          <a:p>
            <a:r>
              <a:rPr lang="ru-RU" smtClean="0"/>
              <a:t>Образец заголовка</a:t>
            </a:r>
            <a:endParaRPr lang="en-US" dirty="0"/>
          </a:p>
        </p:txBody>
      </p:sp>
      <p:grpSp>
        <p:nvGrpSpPr>
          <p:cNvPr id="13" name="Group 12"/>
          <p:cNvGrpSpPr/>
          <p:nvPr/>
        </p:nvGrpSpPr>
        <p:grpSpPr>
          <a:xfrm>
            <a:off x="1172584" y="1392217"/>
            <a:ext cx="6779110" cy="923330"/>
            <a:chOff x="1172584" y="1381459"/>
            <a:chExt cx="6779110" cy="923330"/>
          </a:xfrm>
        </p:grpSpPr>
        <p:sp>
          <p:nvSpPr>
            <p:cNvPr id="14" name="TextBox 13"/>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8" name="Content Placeholder 7"/>
          <p:cNvSpPr>
            <a:spLocks noGrp="1"/>
          </p:cNvSpPr>
          <p:nvPr>
            <p:ph sz="quarter" idx="13"/>
          </p:nvPr>
        </p:nvSpPr>
        <p:spPr>
          <a:xfrm>
            <a:off x="685800" y="2240280"/>
            <a:ext cx="3803904" cy="3877056"/>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0" name="Content Placeholder 9"/>
          <p:cNvSpPr>
            <a:spLocks noGrp="1"/>
          </p:cNvSpPr>
          <p:nvPr>
            <p:ph sz="quarter" idx="14"/>
          </p:nvPr>
        </p:nvSpPr>
        <p:spPr>
          <a:xfrm>
            <a:off x="4645151" y="2240280"/>
            <a:ext cx="3803904" cy="3877056"/>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1051560" y="2240280"/>
            <a:ext cx="3442446"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88488" y="2947595"/>
            <a:ext cx="3803904"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002306" y="2240280"/>
            <a:ext cx="3447288"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45026" y="2944368"/>
            <a:ext cx="3799728"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4C71EC6-210F-42DE-9C53-41977AD35B3D}" type="datetimeFigureOut">
              <a:rPr lang="ru-RU" smtClean="0"/>
              <a:t>05.12.2017</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19B0651-EE4F-4900-A07F-96A6BFA9D0F0}" type="slidenum">
              <a:rPr lang="ru-RU" smtClean="0"/>
              <a:t>‹#›</a:t>
            </a:fld>
            <a:endParaRPr lang="ru-RU"/>
          </a:p>
        </p:txBody>
      </p:sp>
      <p:grpSp>
        <p:nvGrpSpPr>
          <p:cNvPr id="14" name="Group 13"/>
          <p:cNvGrpSpPr/>
          <p:nvPr/>
        </p:nvGrpSpPr>
        <p:grpSpPr>
          <a:xfrm>
            <a:off x="1172584" y="1392217"/>
            <a:ext cx="6779110" cy="923330"/>
            <a:chOff x="1172584" y="1381459"/>
            <a:chExt cx="6779110" cy="923330"/>
          </a:xfrm>
        </p:grpSpPr>
        <p:sp>
          <p:nvSpPr>
            <p:cNvPr id="16" name="TextBox 15"/>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7" name="Straight Connector 16"/>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B4C71EC6-210F-42DE-9C53-41977AD35B3D}" type="datetimeFigureOut">
              <a:rPr lang="ru-RU" smtClean="0"/>
              <a:t>05.12.2017</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19B0651-EE4F-4900-A07F-96A6BFA9D0F0}" type="slidenum">
              <a:rPr lang="ru-RU" smtClean="0"/>
              <a:t>‹#›</a:t>
            </a:fld>
            <a:endParaRPr lang="ru-RU"/>
          </a:p>
        </p:txBody>
      </p:sp>
      <p:grpSp>
        <p:nvGrpSpPr>
          <p:cNvPr id="10" name="Group 9"/>
          <p:cNvGrpSpPr/>
          <p:nvPr/>
        </p:nvGrpSpPr>
        <p:grpSpPr>
          <a:xfrm>
            <a:off x="1172584" y="1392217"/>
            <a:ext cx="6779110" cy="923330"/>
            <a:chOff x="1172584" y="1381459"/>
            <a:chExt cx="6779110" cy="923330"/>
          </a:xfrm>
        </p:grpSpPr>
        <p:sp>
          <p:nvSpPr>
            <p:cNvPr id="14" name="TextBox 13"/>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C71EC6-210F-42DE-9C53-41977AD35B3D}" type="datetimeFigureOut">
              <a:rPr lang="ru-RU" smtClean="0"/>
              <a:t>05.12.2017</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5034579" y="1678195"/>
            <a:ext cx="3422483" cy="1886921"/>
          </a:xfrm>
        </p:spPr>
        <p:txBody>
          <a:bodyPr anchor="b"/>
          <a:lstStyle>
            <a:lvl1pPr algn="l">
              <a:defRPr sz="2800" b="0"/>
            </a:lvl1pPr>
          </a:lstStyle>
          <a:p>
            <a:r>
              <a:rPr lang="ru-RU" smtClean="0"/>
              <a:t>Образец заголовка</a:t>
            </a:r>
            <a:endParaRPr lang="en-US"/>
          </a:p>
        </p:txBody>
      </p:sp>
      <p:sp>
        <p:nvSpPr>
          <p:cNvPr id="3" name="Content Placeholder 2"/>
          <p:cNvSpPr>
            <a:spLocks noGrp="1"/>
          </p:cNvSpPr>
          <p:nvPr>
            <p:ph idx="1"/>
          </p:nvPr>
        </p:nvSpPr>
        <p:spPr>
          <a:xfrm>
            <a:off x="692001" y="559398"/>
            <a:ext cx="4116667" cy="5566765"/>
          </a:xfrm>
        </p:spPr>
        <p:txBody>
          <a:bodyPr anchor="ct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5034579" y="3603812"/>
            <a:ext cx="3411725" cy="2517289"/>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05.12.2017</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731" y="4668818"/>
            <a:ext cx="7767021" cy="644729"/>
          </a:xfrm>
        </p:spPr>
        <p:txBody>
          <a:bodyPr anchor="b"/>
          <a:lstStyle>
            <a:lvl1pPr algn="ctr">
              <a:defRPr sz="2800" b="0"/>
            </a:lvl1pPr>
          </a:lstStyle>
          <a:p>
            <a:r>
              <a:rPr lang="ru-RU" smtClean="0"/>
              <a:t>Образец заголовка</a:t>
            </a:r>
            <a:endParaRPr lang="en-US"/>
          </a:p>
        </p:txBody>
      </p:sp>
      <p:sp>
        <p:nvSpPr>
          <p:cNvPr id="3" name="Picture Placeholder 2"/>
          <p:cNvSpPr>
            <a:spLocks noGrp="1"/>
          </p:cNvSpPr>
          <p:nvPr>
            <p:ph type="pic" idx="1"/>
          </p:nvPr>
        </p:nvSpPr>
        <p:spPr>
          <a:xfrm rot="240000">
            <a:off x="2183792" y="666965"/>
            <a:ext cx="4772156" cy="3598016"/>
          </a:xfrm>
          <a:solidFill>
            <a:srgbClr val="FFFFFF">
              <a:shade val="85000"/>
            </a:srgbClr>
          </a:solidFill>
          <a:ln w="190500" cap="sq">
            <a:solidFill>
              <a:srgbClr val="FFFFFF"/>
            </a:solidFill>
            <a:miter lim="800000"/>
          </a:ln>
          <a:effectLst>
            <a:outerShdw blurRad="65000" dist="50800" dir="12900000" kx="195000" ky="145000" algn="tl" rotWithShape="0">
              <a:srgbClr val="000000">
                <a:alpha val="24000"/>
              </a:srgbClr>
            </a:outerShdw>
          </a:effectLst>
          <a:scene3d>
            <a:camera prst="orthographicFront">
              <a:rot lat="0" lon="0" rev="360000"/>
            </a:camera>
            <a:lightRig rig="twoPt" dir="t">
              <a:rot lat="0" lon="0" rev="7200000"/>
            </a:lightRig>
          </a:scene3d>
          <a:sp3d contourW="12700">
            <a:bevelT w="25400" h="19050"/>
            <a:contourClr>
              <a:srgbClr val="969696"/>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688489" y="5324306"/>
            <a:ext cx="7756264" cy="804862"/>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05.12.2017</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nchor="ct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05.12.2017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grpSp>
        <p:nvGrpSpPr>
          <p:cNvPr id="11" name="Group 10"/>
          <p:cNvGrpSpPr/>
          <p:nvPr/>
        </p:nvGrpSpPr>
        <p:grpSpPr>
          <a:xfrm>
            <a:off x="1172584" y="1392217"/>
            <a:ext cx="6779110" cy="923330"/>
            <a:chOff x="1172584" y="1381459"/>
            <a:chExt cx="6779110" cy="923330"/>
          </a:xfrm>
        </p:grpSpPr>
        <p:sp>
          <p:nvSpPr>
            <p:cNvPr id="15" name="TextBox 14"/>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6" name="Straight Connector 15"/>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6560" y="559398"/>
            <a:ext cx="1678193" cy="5566765"/>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88488" y="849854"/>
            <a:ext cx="5507917" cy="5023821"/>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05.12.2017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grpSp>
        <p:nvGrpSpPr>
          <p:cNvPr id="11" name="Group 10"/>
          <p:cNvGrpSpPr/>
          <p:nvPr/>
        </p:nvGrpSpPr>
        <p:grpSpPr>
          <a:xfrm rot="5400000">
            <a:off x="3909050" y="2880823"/>
            <a:ext cx="5480154" cy="923330"/>
            <a:chOff x="1815339" y="1381459"/>
            <a:chExt cx="5480154" cy="923330"/>
          </a:xfrm>
        </p:grpSpPr>
        <p:sp>
          <p:nvSpPr>
            <p:cNvPr id="12" name="TextBox 11"/>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3" name="Straight Connector 12"/>
            <p:cNvCxnSpPr/>
            <p:nvPr/>
          </p:nvCxnSpPr>
          <p:spPr>
            <a:xfrm flipH="1" flipV="1">
              <a:off x="1815339" y="1924709"/>
              <a:ext cx="2468880" cy="2505"/>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0800000">
              <a:off x="4826613" y="1927417"/>
              <a:ext cx="2468880"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extLst>
              <a:ext uri="{BEBA8EAE-BF5A-486C-A8C5-ECC9F3942E4B}">
                <a14:imgProps xmlns:a14="http://schemas.microsoft.com/office/drawing/2010/main">
                  <a14:imgLayer r:embed="rId14">
                    <a14:imgEffect>
                      <a14:brightnessContrast contrast="-67000"/>
                    </a14:imgEffect>
                  </a14:imgLayer>
                </a14:imgProps>
              </a:ext>
            </a:extLst>
          </a:blip>
          <a:srcRect/>
          <a:stretch>
            <a:fillRect l="-17000" r="-17000"/>
          </a:stretch>
        </a:blipFill>
        <a:effectLst/>
      </p:bgPr>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flip="none" rotWithShape="1">
            <a:gsLst>
              <a:gs pos="83000">
                <a:schemeClr val="bg1">
                  <a:alpha val="11000"/>
                </a:schemeClr>
              </a:gs>
              <a:gs pos="100000">
                <a:schemeClr val="bg2">
                  <a:lumMod val="75000"/>
                  <a:alpha val="23000"/>
                </a:schemeClr>
              </a:gs>
            </a:gsLst>
            <a:path path="rect">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688490" y="570156"/>
            <a:ext cx="7756263" cy="1054250"/>
          </a:xfrm>
          <a:prstGeom prst="rect">
            <a:avLst/>
          </a:prstGeom>
        </p:spPr>
        <p:txBody>
          <a:bodyPr vert="horz" lIns="91440" tIns="45720" rIns="91440" bIns="45720" rtlCol="0" anchor="ctr">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699247" y="2248347"/>
            <a:ext cx="7745505" cy="3877815"/>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360378" y="6161442"/>
            <a:ext cx="2133600" cy="365125"/>
          </a:xfrm>
          <a:prstGeom prst="rect">
            <a:avLst/>
          </a:prstGeom>
        </p:spPr>
        <p:txBody>
          <a:bodyPr vert="horz" lIns="91440" tIns="45720" rIns="91440" bIns="45720" rtlCol="0" anchor="ctr"/>
          <a:lstStyle>
            <a:lvl1pPr algn="l">
              <a:defRPr sz="1200">
                <a:solidFill>
                  <a:schemeClr val="tx2"/>
                </a:solidFill>
              </a:defRPr>
            </a:lvl1pPr>
          </a:lstStyle>
          <a:p>
            <a:fld id="{B4C71EC6-210F-42DE-9C53-41977AD35B3D}" type="datetimeFigureOut">
              <a:rPr lang="ru-RU" smtClean="0"/>
              <a:t>05.12.2017</a:t>
            </a:fld>
            <a:endParaRPr lang="ru-RU"/>
          </a:p>
        </p:txBody>
      </p:sp>
      <p:sp>
        <p:nvSpPr>
          <p:cNvPr id="5" name="Footer Placeholder 4"/>
          <p:cNvSpPr>
            <a:spLocks noGrp="1"/>
          </p:cNvSpPr>
          <p:nvPr>
            <p:ph type="ftr" sz="quarter" idx="3"/>
          </p:nvPr>
        </p:nvSpPr>
        <p:spPr>
          <a:xfrm>
            <a:off x="3124200" y="6161442"/>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ru-RU"/>
          </a:p>
        </p:txBody>
      </p:sp>
      <p:sp>
        <p:nvSpPr>
          <p:cNvPr id="6" name="Slide Number Placeholder 5"/>
          <p:cNvSpPr>
            <a:spLocks noGrp="1"/>
          </p:cNvSpPr>
          <p:nvPr>
            <p:ph type="sldNum" sz="quarter" idx="4"/>
          </p:nvPr>
        </p:nvSpPr>
        <p:spPr>
          <a:xfrm>
            <a:off x="6639264" y="6161442"/>
            <a:ext cx="2133600" cy="365125"/>
          </a:xfrm>
          <a:prstGeom prst="rect">
            <a:avLst/>
          </a:prstGeom>
        </p:spPr>
        <p:txBody>
          <a:bodyPr vert="horz" lIns="91440" tIns="45720" rIns="91440" bIns="45720" rtlCol="0" anchor="ctr"/>
          <a:lstStyle>
            <a:lvl1pPr algn="r">
              <a:defRPr sz="1200">
                <a:solidFill>
                  <a:schemeClr val="tx2"/>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54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65760" indent="-365760" algn="l" defTabSz="914400" rtl="0" eaLnBrk="1" latinLnBrk="0" hangingPunct="1">
        <a:spcBef>
          <a:spcPct val="20000"/>
        </a:spcBef>
        <a:buClr>
          <a:schemeClr val="accent1"/>
        </a:buClr>
        <a:buFont typeface="Wingdings" pitchFamily="2" charset="2"/>
        <a:buChar char=""/>
        <a:defRPr sz="2400" kern="1200">
          <a:solidFill>
            <a:schemeClr val="tx1">
              <a:lumMod val="85000"/>
              <a:lumOff val="15000"/>
            </a:schemeClr>
          </a:solidFill>
          <a:latin typeface="+mn-lt"/>
          <a:ea typeface="+mn-ea"/>
          <a:cs typeface="+mn-cs"/>
        </a:defRPr>
      </a:lvl1pPr>
      <a:lvl2pPr marL="777240" indent="-365760" algn="l" defTabSz="914400" rtl="0" eaLnBrk="1" latinLnBrk="0" hangingPunct="1">
        <a:spcBef>
          <a:spcPct val="20000"/>
        </a:spcBef>
        <a:buClr>
          <a:schemeClr val="accent1"/>
        </a:buClr>
        <a:buFont typeface="Wingdings" pitchFamily="2" charset="2"/>
        <a:buChar char=""/>
        <a:defRPr sz="2200" kern="1200">
          <a:solidFill>
            <a:schemeClr val="tx1">
              <a:lumMod val="85000"/>
              <a:lumOff val="15000"/>
            </a:schemeClr>
          </a:solidFill>
          <a:latin typeface="+mn-lt"/>
          <a:ea typeface="+mn-ea"/>
          <a:cs typeface="+mn-cs"/>
        </a:defRPr>
      </a:lvl2pPr>
      <a:lvl3pPr marL="1143000" indent="-365760" algn="l" defTabSz="914400" rtl="0" eaLnBrk="1" latinLnBrk="0" hangingPunct="1">
        <a:spcBef>
          <a:spcPct val="20000"/>
        </a:spcBef>
        <a:buClr>
          <a:schemeClr val="accent1"/>
        </a:buClr>
        <a:buFont typeface="Wingdings" pitchFamily="2" charset="2"/>
        <a:buChar char=""/>
        <a:defRPr sz="2000" kern="1200">
          <a:solidFill>
            <a:schemeClr val="tx1">
              <a:lumMod val="85000"/>
              <a:lumOff val="15000"/>
            </a:schemeClr>
          </a:solidFill>
          <a:latin typeface="+mn-lt"/>
          <a:ea typeface="+mn-ea"/>
          <a:cs typeface="+mn-cs"/>
        </a:defRPr>
      </a:lvl3pPr>
      <a:lvl4pPr marL="1508760" indent="-320040" algn="l" defTabSz="914400" rtl="0" eaLnBrk="1" latinLnBrk="0" hangingPunct="1">
        <a:spcBef>
          <a:spcPct val="20000"/>
        </a:spcBef>
        <a:buClr>
          <a:schemeClr val="accent1"/>
        </a:buClr>
        <a:buFont typeface="Wingdings" pitchFamily="2" charset="2"/>
        <a:buChar char=""/>
        <a:defRPr sz="1800" kern="1200">
          <a:solidFill>
            <a:schemeClr val="tx1">
              <a:lumMod val="85000"/>
              <a:lumOff val="15000"/>
            </a:schemeClr>
          </a:solidFill>
          <a:latin typeface="+mn-lt"/>
          <a:ea typeface="+mn-ea"/>
          <a:cs typeface="+mn-cs"/>
        </a:defRPr>
      </a:lvl4pPr>
      <a:lvl5pPr marL="1828800" indent="-320040" algn="l" defTabSz="914400" rtl="0" eaLnBrk="1" latinLnBrk="0" hangingPunct="1">
        <a:spcBef>
          <a:spcPct val="20000"/>
        </a:spcBef>
        <a:buClr>
          <a:schemeClr val="accent1"/>
        </a:buClr>
        <a:buFont typeface="Wingdings" pitchFamily="2" charset="2"/>
        <a:buChar char=""/>
        <a:defRPr sz="1600" kern="1200">
          <a:solidFill>
            <a:schemeClr val="tx1">
              <a:lumMod val="85000"/>
              <a:lumOff val="15000"/>
            </a:schemeClr>
          </a:solidFill>
          <a:latin typeface="+mn-lt"/>
          <a:ea typeface="+mn-ea"/>
          <a:cs typeface="+mn-cs"/>
        </a:defRPr>
      </a:lvl5pPr>
      <a:lvl6pPr marL="214884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6pPr>
      <a:lvl7pPr marL="246888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7pPr>
      <a:lvl8pPr marL="278892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8pPr>
      <a:lvl9pPr marL="310896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kk-KZ" dirty="0" smtClean="0"/>
              <a:t>Шөл зонасы</a:t>
            </a:r>
            <a:endParaRPr lang="ru-RU" dirty="0"/>
          </a:p>
        </p:txBody>
      </p:sp>
      <p:sp>
        <p:nvSpPr>
          <p:cNvPr id="3" name="Подзаголовок 2"/>
          <p:cNvSpPr>
            <a:spLocks noGrp="1"/>
          </p:cNvSpPr>
          <p:nvPr>
            <p:ph type="subTitle" idx="1"/>
          </p:nvPr>
        </p:nvSpPr>
        <p:spPr/>
        <p:txBody>
          <a:bodyPr/>
          <a:lstStyle/>
          <a:p>
            <a:endParaRPr lang="ru-RU"/>
          </a:p>
        </p:txBody>
      </p:sp>
    </p:spTree>
    <p:extLst>
      <p:ext uri="{BB962C8B-B14F-4D97-AF65-F5344CB8AC3E}">
        <p14:creationId xmlns:p14="http://schemas.microsoft.com/office/powerpoint/2010/main" val="24577577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39552" y="1700808"/>
            <a:ext cx="8064896" cy="475252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Заголовок 4"/>
          <p:cNvSpPr>
            <a:spLocks noGrp="1"/>
          </p:cNvSpPr>
          <p:nvPr>
            <p:ph type="title"/>
          </p:nvPr>
        </p:nvSpPr>
        <p:spPr>
          <a:xfrm>
            <a:off x="683568" y="404664"/>
            <a:ext cx="7756263" cy="1054250"/>
          </a:xfrm>
        </p:spPr>
        <p:txBody>
          <a:bodyPr/>
          <a:lstStyle/>
          <a:p>
            <a:r>
              <a:rPr lang="kk-KZ" sz="3600" dirty="0" smtClean="0">
                <a:solidFill>
                  <a:schemeClr val="bg1">
                    <a:lumMod val="95000"/>
                  </a:schemeClr>
                </a:solidFill>
              </a:rPr>
              <a:t>Дүниежүзілік климаттық зоналар картасы</a:t>
            </a:r>
            <a:endParaRPr lang="ru-RU" sz="3600" dirty="0">
              <a:solidFill>
                <a:schemeClr val="bg1">
                  <a:lumMod val="95000"/>
                </a:schemeClr>
              </a:solidFill>
            </a:endParaRPr>
          </a:p>
        </p:txBody>
      </p:sp>
    </p:spTree>
    <p:extLst>
      <p:ext uri="{BB962C8B-B14F-4D97-AF65-F5344CB8AC3E}">
        <p14:creationId xmlns:p14="http://schemas.microsoft.com/office/powerpoint/2010/main" val="10573646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idx="1"/>
            <p:extLst>
              <p:ext uri="{D42A27DB-BD31-4B8C-83A1-F6EECF244321}">
                <p14:modId xmlns:p14="http://schemas.microsoft.com/office/powerpoint/2010/main" val="719769769"/>
              </p:ext>
            </p:extLst>
          </p:nvPr>
        </p:nvGraphicFramePr>
        <p:xfrm>
          <a:off x="699247" y="476672"/>
          <a:ext cx="7761185" cy="590465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181139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11560" y="1700808"/>
            <a:ext cx="7920880" cy="43924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 name="Заголовок 1"/>
          <p:cNvSpPr>
            <a:spLocks noGrp="1"/>
          </p:cNvSpPr>
          <p:nvPr>
            <p:ph type="title"/>
          </p:nvPr>
        </p:nvSpPr>
        <p:spPr/>
        <p:txBody>
          <a:bodyPr/>
          <a:lstStyle/>
          <a:p>
            <a:r>
              <a:rPr lang="kk-KZ" sz="3600" dirty="0" smtClean="0">
                <a:solidFill>
                  <a:schemeClr val="bg1">
                    <a:lumMod val="95000"/>
                  </a:schemeClr>
                </a:solidFill>
              </a:rPr>
              <a:t>Қазақстанның табиғи зоналар картасы</a:t>
            </a:r>
            <a:endParaRPr lang="ru-RU" sz="3600" dirty="0">
              <a:solidFill>
                <a:schemeClr val="bg1">
                  <a:lumMod val="95000"/>
                </a:schemeClr>
              </a:solidFill>
            </a:endParaRPr>
          </a:p>
        </p:txBody>
      </p:sp>
    </p:spTree>
    <p:extLst>
      <p:ext uri="{BB962C8B-B14F-4D97-AF65-F5344CB8AC3E}">
        <p14:creationId xmlns:p14="http://schemas.microsoft.com/office/powerpoint/2010/main" val="22905940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BEBA8EAE-BF5A-486C-A8C5-ECC9F3942E4B}">
                <a14:imgProps xmlns:a14="http://schemas.microsoft.com/office/drawing/2010/main">
                  <a14:imgLayer r:embed="rId3">
                    <a14:imgEffect>
                      <a14:brightnessContrast bright="-40000"/>
                    </a14:imgEffect>
                  </a14:imgLayer>
                </a14:imgProps>
              </a:ext>
              <a:ext uri="{28A0092B-C50C-407E-A947-70E740481C1C}">
                <a14:useLocalDpi xmlns:a14="http://schemas.microsoft.com/office/drawing/2010/main" val="0"/>
              </a:ext>
            </a:extLst>
          </a:blip>
          <a:stretch>
            <a:fillRect/>
          </a:stretch>
        </p:blipFill>
        <p:spPr>
          <a:xfrm>
            <a:off x="-19946" y="0"/>
            <a:ext cx="9144000" cy="6858000"/>
          </a:xfrm>
          <a:prstGeom prst="rect">
            <a:avLst/>
          </a:prstGeom>
        </p:spPr>
      </p:pic>
      <p:sp>
        <p:nvSpPr>
          <p:cNvPr id="3" name="Объект 2"/>
          <p:cNvSpPr>
            <a:spLocks noGrp="1"/>
          </p:cNvSpPr>
          <p:nvPr>
            <p:ph idx="1"/>
          </p:nvPr>
        </p:nvSpPr>
        <p:spPr>
          <a:xfrm>
            <a:off x="699247" y="836713"/>
            <a:ext cx="7745505" cy="5289450"/>
          </a:xfrm>
        </p:spPr>
        <p:txBody>
          <a:bodyPr>
            <a:normAutofit fontScale="92500" lnSpcReduction="10000"/>
          </a:bodyPr>
          <a:lstStyle/>
          <a:p>
            <a:pPr marL="0" indent="0" algn="ctr">
              <a:buNone/>
            </a:pPr>
            <a:r>
              <a:rPr lang="ru-RU" sz="3500" dirty="0" err="1">
                <a:solidFill>
                  <a:schemeClr val="bg1">
                    <a:lumMod val="95000"/>
                  </a:schemeClr>
                </a:solidFill>
              </a:rPr>
              <a:t>Бұл</a:t>
            </a:r>
            <a:r>
              <a:rPr lang="ru-RU" sz="3500" dirty="0">
                <a:solidFill>
                  <a:schemeClr val="bg1">
                    <a:lumMod val="95000"/>
                  </a:schemeClr>
                </a:solidFill>
              </a:rPr>
              <a:t> </a:t>
            </a:r>
            <a:r>
              <a:rPr lang="ru-RU" sz="3500" dirty="0" err="1">
                <a:solidFill>
                  <a:schemeClr val="bg1">
                    <a:lumMod val="95000"/>
                  </a:schemeClr>
                </a:solidFill>
              </a:rPr>
              <a:t>зонаға</a:t>
            </a:r>
            <a:r>
              <a:rPr lang="ru-RU" sz="3500" dirty="0">
                <a:solidFill>
                  <a:schemeClr val="bg1">
                    <a:lumMod val="95000"/>
                  </a:schemeClr>
                </a:solidFill>
              </a:rPr>
              <a:t> </a:t>
            </a:r>
            <a:r>
              <a:rPr lang="ru-RU" sz="3500" dirty="0" err="1">
                <a:solidFill>
                  <a:schemeClr val="bg1">
                    <a:lumMod val="95000"/>
                  </a:schemeClr>
                </a:solidFill>
              </a:rPr>
              <a:t>күн</a:t>
            </a:r>
            <a:r>
              <a:rPr lang="ru-RU" sz="3500" dirty="0">
                <a:solidFill>
                  <a:schemeClr val="bg1">
                    <a:lumMod val="95000"/>
                  </a:schemeClr>
                </a:solidFill>
              </a:rPr>
              <a:t> </a:t>
            </a:r>
            <a:r>
              <a:rPr lang="ru-RU" sz="3500" dirty="0" err="1">
                <a:solidFill>
                  <a:schemeClr val="bg1">
                    <a:lumMod val="95000"/>
                  </a:schemeClr>
                </a:solidFill>
              </a:rPr>
              <a:t>сәулесі</a:t>
            </a:r>
            <a:r>
              <a:rPr lang="ru-RU" sz="3500" dirty="0">
                <a:solidFill>
                  <a:schemeClr val="bg1">
                    <a:lumMod val="95000"/>
                  </a:schemeClr>
                </a:solidFill>
              </a:rPr>
              <a:t> мол </a:t>
            </a:r>
            <a:r>
              <a:rPr lang="ru-RU" sz="3500" dirty="0" err="1">
                <a:solidFill>
                  <a:schemeClr val="bg1">
                    <a:lumMod val="95000"/>
                  </a:schemeClr>
                </a:solidFill>
              </a:rPr>
              <a:t>түседі</a:t>
            </a:r>
            <a:r>
              <a:rPr lang="ru-RU" sz="3500" dirty="0">
                <a:solidFill>
                  <a:schemeClr val="bg1">
                    <a:lumMod val="95000"/>
                  </a:schemeClr>
                </a:solidFill>
              </a:rPr>
              <a:t>, </a:t>
            </a:r>
            <a:r>
              <a:rPr lang="ru-RU" sz="3500" dirty="0" err="1">
                <a:solidFill>
                  <a:schemeClr val="bg1">
                    <a:lumMod val="95000"/>
                  </a:schemeClr>
                </a:solidFill>
              </a:rPr>
              <a:t>вегетациялык</a:t>
            </a:r>
            <a:r>
              <a:rPr lang="ru-RU" sz="3500" dirty="0">
                <a:solidFill>
                  <a:schemeClr val="bg1">
                    <a:lumMod val="95000"/>
                  </a:schemeClr>
                </a:solidFill>
              </a:rPr>
              <a:t> </a:t>
            </a:r>
            <a:r>
              <a:rPr lang="ru-RU" sz="3500" dirty="0" err="1">
                <a:solidFill>
                  <a:schemeClr val="bg1">
                    <a:lumMod val="95000"/>
                  </a:schemeClr>
                </a:solidFill>
              </a:rPr>
              <a:t>уақыт</a:t>
            </a:r>
            <a:r>
              <a:rPr lang="ru-RU" sz="3500" dirty="0">
                <a:solidFill>
                  <a:schemeClr val="bg1">
                    <a:lumMod val="95000"/>
                  </a:schemeClr>
                </a:solidFill>
              </a:rPr>
              <a:t> </a:t>
            </a:r>
            <a:r>
              <a:rPr lang="ru-RU" sz="3500" dirty="0" err="1">
                <a:solidFill>
                  <a:schemeClr val="bg1">
                    <a:lumMod val="95000"/>
                  </a:schemeClr>
                </a:solidFill>
              </a:rPr>
              <a:t>ұзақ</a:t>
            </a:r>
            <a:r>
              <a:rPr lang="ru-RU" sz="3500" dirty="0">
                <a:solidFill>
                  <a:schemeClr val="bg1">
                    <a:lumMod val="95000"/>
                  </a:schemeClr>
                </a:solidFill>
              </a:rPr>
              <a:t> </a:t>
            </a:r>
            <a:r>
              <a:rPr lang="ru-RU" sz="3500" dirty="0" err="1">
                <a:solidFill>
                  <a:schemeClr val="bg1">
                    <a:lumMod val="95000"/>
                  </a:schemeClr>
                </a:solidFill>
              </a:rPr>
              <a:t>қоректік</a:t>
            </a:r>
            <a:r>
              <a:rPr lang="ru-RU" sz="3500" dirty="0">
                <a:solidFill>
                  <a:schemeClr val="bg1">
                    <a:lumMod val="95000"/>
                  </a:schemeClr>
                </a:solidFill>
              </a:rPr>
              <a:t> </a:t>
            </a:r>
            <a:r>
              <a:rPr lang="ru-RU" sz="3500" dirty="0" err="1">
                <a:solidFill>
                  <a:schemeClr val="bg1">
                    <a:lumMod val="95000"/>
                  </a:schemeClr>
                </a:solidFill>
              </a:rPr>
              <a:t>минералдық</a:t>
            </a:r>
            <a:r>
              <a:rPr lang="ru-RU" sz="3500" dirty="0">
                <a:solidFill>
                  <a:schemeClr val="bg1">
                    <a:lumMod val="95000"/>
                  </a:schemeClr>
                </a:solidFill>
              </a:rPr>
              <a:t> </a:t>
            </a:r>
            <a:r>
              <a:rPr lang="ru-RU" sz="3500" dirty="0" err="1">
                <a:solidFill>
                  <a:schemeClr val="bg1">
                    <a:lumMod val="95000"/>
                  </a:schemeClr>
                </a:solidFill>
              </a:rPr>
              <a:t>заттар</a:t>
            </a:r>
            <a:r>
              <a:rPr lang="ru-RU" sz="3500" dirty="0">
                <a:solidFill>
                  <a:schemeClr val="bg1">
                    <a:lumMod val="95000"/>
                  </a:schemeClr>
                </a:solidFill>
              </a:rPr>
              <a:t> </a:t>
            </a:r>
            <a:r>
              <a:rPr lang="ru-RU" sz="3500" dirty="0" err="1">
                <a:solidFill>
                  <a:schemeClr val="bg1">
                    <a:lumMod val="95000"/>
                  </a:schemeClr>
                </a:solidFill>
              </a:rPr>
              <a:t>жеткілікті</a:t>
            </a:r>
            <a:r>
              <a:rPr lang="ru-RU" sz="3500" dirty="0">
                <a:solidFill>
                  <a:schemeClr val="bg1">
                    <a:lumMod val="95000"/>
                  </a:schemeClr>
                </a:solidFill>
              </a:rPr>
              <a:t>, ал </a:t>
            </a:r>
            <a:r>
              <a:rPr lang="ru-RU" sz="3500" dirty="0" err="1">
                <a:solidFill>
                  <a:schemeClr val="bg1">
                    <a:lumMod val="95000"/>
                  </a:schemeClr>
                </a:solidFill>
              </a:rPr>
              <a:t>жеткіліксізі</a:t>
            </a:r>
            <a:r>
              <a:rPr lang="ru-RU" sz="3500" dirty="0">
                <a:solidFill>
                  <a:schemeClr val="bg1">
                    <a:lumMod val="95000"/>
                  </a:schemeClr>
                </a:solidFill>
              </a:rPr>
              <a:t> — тек </a:t>
            </a:r>
            <a:r>
              <a:rPr lang="ru-RU" sz="3500" dirty="0" err="1">
                <a:solidFill>
                  <a:schemeClr val="bg1">
                    <a:lumMod val="95000"/>
                  </a:schemeClr>
                </a:solidFill>
              </a:rPr>
              <a:t>ылғал</a:t>
            </a:r>
            <a:r>
              <a:rPr lang="ru-RU" sz="3500" dirty="0">
                <a:solidFill>
                  <a:schemeClr val="bg1">
                    <a:lumMod val="95000"/>
                  </a:schemeClr>
                </a:solidFill>
              </a:rPr>
              <a:t> мен </a:t>
            </a:r>
            <a:r>
              <a:rPr lang="ru-RU" sz="3500" dirty="0" err="1">
                <a:solidFill>
                  <a:schemeClr val="bg1">
                    <a:lumMod val="95000"/>
                  </a:schemeClr>
                </a:solidFill>
              </a:rPr>
              <a:t>органикалық</a:t>
            </a:r>
            <a:r>
              <a:rPr lang="ru-RU" sz="3500" dirty="0">
                <a:solidFill>
                  <a:schemeClr val="bg1">
                    <a:lumMod val="95000"/>
                  </a:schemeClr>
                </a:solidFill>
              </a:rPr>
              <a:t> </a:t>
            </a:r>
            <a:r>
              <a:rPr lang="ru-RU" sz="3500" dirty="0" err="1">
                <a:solidFill>
                  <a:schemeClr val="bg1">
                    <a:lumMod val="95000"/>
                  </a:schemeClr>
                </a:solidFill>
              </a:rPr>
              <a:t>заттар</a:t>
            </a:r>
            <a:r>
              <a:rPr lang="ru-RU" sz="3500" dirty="0">
                <a:solidFill>
                  <a:schemeClr val="bg1">
                    <a:lumMod val="95000"/>
                  </a:schemeClr>
                </a:solidFill>
              </a:rPr>
              <a:t>. </a:t>
            </a:r>
            <a:r>
              <a:rPr lang="ru-RU" sz="3500" dirty="0" err="1">
                <a:solidFill>
                  <a:schemeClr val="bg1">
                    <a:lumMod val="95000"/>
                  </a:schemeClr>
                </a:solidFill>
              </a:rPr>
              <a:t>Ауадан</a:t>
            </a:r>
            <a:r>
              <a:rPr lang="ru-RU" sz="3500" dirty="0">
                <a:solidFill>
                  <a:schemeClr val="bg1">
                    <a:lumMod val="95000"/>
                  </a:schemeClr>
                </a:solidFill>
              </a:rPr>
              <a:t> </a:t>
            </a:r>
            <a:r>
              <a:rPr lang="ru-RU" sz="3500" dirty="0" err="1">
                <a:solidFill>
                  <a:schemeClr val="bg1">
                    <a:lumMod val="95000"/>
                  </a:schemeClr>
                </a:solidFill>
              </a:rPr>
              <a:t>түсетін</a:t>
            </a:r>
            <a:r>
              <a:rPr lang="ru-RU" sz="3500" dirty="0">
                <a:solidFill>
                  <a:schemeClr val="bg1">
                    <a:lumMod val="95000"/>
                  </a:schemeClr>
                </a:solidFill>
              </a:rPr>
              <a:t> </a:t>
            </a:r>
            <a:r>
              <a:rPr lang="ru-RU" sz="3500" dirty="0" err="1">
                <a:solidFill>
                  <a:schemeClr val="bg1">
                    <a:lumMod val="95000"/>
                  </a:schemeClr>
                </a:solidFill>
              </a:rPr>
              <a:t>ылғалдың</a:t>
            </a:r>
            <a:r>
              <a:rPr lang="ru-RU" sz="3500" dirty="0">
                <a:solidFill>
                  <a:schemeClr val="bg1">
                    <a:lumMod val="95000"/>
                  </a:schemeClr>
                </a:solidFill>
              </a:rPr>
              <a:t> </a:t>
            </a:r>
            <a:r>
              <a:rPr lang="ru-RU" sz="3500" dirty="0" err="1">
                <a:solidFill>
                  <a:schemeClr val="bg1">
                    <a:lumMod val="95000"/>
                  </a:schemeClr>
                </a:solidFill>
              </a:rPr>
              <a:t>жылдық</a:t>
            </a:r>
            <a:r>
              <a:rPr lang="ru-RU" sz="3500" dirty="0">
                <a:solidFill>
                  <a:schemeClr val="bg1">
                    <a:lumMod val="95000"/>
                  </a:schemeClr>
                </a:solidFill>
              </a:rPr>
              <a:t> </a:t>
            </a:r>
            <a:r>
              <a:rPr lang="ru-RU" sz="3500" dirty="0" err="1">
                <a:solidFill>
                  <a:schemeClr val="bg1">
                    <a:lumMod val="95000"/>
                  </a:schemeClr>
                </a:solidFill>
              </a:rPr>
              <a:t>мөлшері</a:t>
            </a:r>
            <a:r>
              <a:rPr lang="ru-RU" sz="3500" dirty="0">
                <a:solidFill>
                  <a:schemeClr val="bg1">
                    <a:lumMod val="95000"/>
                  </a:schemeClr>
                </a:solidFill>
              </a:rPr>
              <a:t> 80-120 мм, ал </a:t>
            </a:r>
            <a:r>
              <a:rPr lang="ru-RU" sz="3500" dirty="0" err="1">
                <a:solidFill>
                  <a:schemeClr val="bg1">
                    <a:lumMod val="95000"/>
                  </a:schemeClr>
                </a:solidFill>
              </a:rPr>
              <a:t>жерден</a:t>
            </a:r>
            <a:r>
              <a:rPr lang="ru-RU" sz="3500" dirty="0">
                <a:solidFill>
                  <a:schemeClr val="bg1">
                    <a:lumMod val="95000"/>
                  </a:schemeClr>
                </a:solidFill>
              </a:rPr>
              <a:t> </a:t>
            </a:r>
            <a:r>
              <a:rPr lang="ru-RU" sz="3500" dirty="0" err="1">
                <a:solidFill>
                  <a:schemeClr val="bg1">
                    <a:lumMod val="95000"/>
                  </a:schemeClr>
                </a:solidFill>
              </a:rPr>
              <a:t>булану</a:t>
            </a:r>
            <a:r>
              <a:rPr lang="ru-RU" sz="3500" dirty="0">
                <a:solidFill>
                  <a:schemeClr val="bg1">
                    <a:lumMod val="95000"/>
                  </a:schemeClr>
                </a:solidFill>
              </a:rPr>
              <a:t> </a:t>
            </a:r>
            <a:r>
              <a:rPr lang="ru-RU" sz="3500" dirty="0" err="1">
                <a:solidFill>
                  <a:schemeClr val="bg1">
                    <a:lumMod val="95000"/>
                  </a:schemeClr>
                </a:solidFill>
              </a:rPr>
              <a:t>мүмкіндігі</a:t>
            </a:r>
            <a:r>
              <a:rPr lang="ru-RU" sz="3500" dirty="0">
                <a:solidFill>
                  <a:schemeClr val="bg1">
                    <a:lumMod val="95000"/>
                  </a:schemeClr>
                </a:solidFill>
              </a:rPr>
              <a:t> </a:t>
            </a:r>
            <a:r>
              <a:rPr lang="ru-RU" sz="3500" dirty="0" err="1">
                <a:solidFill>
                  <a:schemeClr val="bg1">
                    <a:lumMod val="95000"/>
                  </a:schemeClr>
                </a:solidFill>
              </a:rPr>
              <a:t>бұдан</a:t>
            </a:r>
            <a:r>
              <a:rPr lang="ru-RU" sz="3500" dirty="0">
                <a:solidFill>
                  <a:schemeClr val="bg1">
                    <a:lumMod val="95000"/>
                  </a:schemeClr>
                </a:solidFill>
              </a:rPr>
              <a:t> 10-15 </a:t>
            </a:r>
            <a:r>
              <a:rPr lang="ru-RU" sz="3500" dirty="0" err="1">
                <a:solidFill>
                  <a:schemeClr val="bg1">
                    <a:lumMod val="95000"/>
                  </a:schemeClr>
                </a:solidFill>
              </a:rPr>
              <a:t>есе</a:t>
            </a:r>
            <a:r>
              <a:rPr lang="ru-RU" sz="3500" dirty="0">
                <a:solidFill>
                  <a:schemeClr val="bg1">
                    <a:lumMod val="95000"/>
                  </a:schemeClr>
                </a:solidFill>
              </a:rPr>
              <a:t> </a:t>
            </a:r>
            <a:r>
              <a:rPr lang="ru-RU" sz="3500" dirty="0" err="1">
                <a:solidFill>
                  <a:schemeClr val="bg1">
                    <a:lumMod val="95000"/>
                  </a:schemeClr>
                </a:solidFill>
              </a:rPr>
              <a:t>артық</a:t>
            </a:r>
            <a:r>
              <a:rPr lang="ru-RU" sz="3500" dirty="0">
                <a:solidFill>
                  <a:schemeClr val="bg1">
                    <a:lumMod val="95000"/>
                  </a:schemeClr>
                </a:solidFill>
              </a:rPr>
              <a:t>. </a:t>
            </a:r>
            <a:r>
              <a:rPr lang="ru-RU" sz="3500" dirty="0" err="1">
                <a:solidFill>
                  <a:schemeClr val="bg1">
                    <a:lumMod val="95000"/>
                  </a:schemeClr>
                </a:solidFill>
              </a:rPr>
              <a:t>Бұл</a:t>
            </a:r>
            <a:r>
              <a:rPr lang="ru-RU" sz="3500" dirty="0">
                <a:solidFill>
                  <a:schemeClr val="bg1">
                    <a:lumMod val="95000"/>
                  </a:schemeClr>
                </a:solidFill>
              </a:rPr>
              <a:t> </a:t>
            </a:r>
            <a:r>
              <a:rPr lang="ru-RU" sz="3500" dirty="0" err="1">
                <a:solidFill>
                  <a:schemeClr val="bg1">
                    <a:lumMod val="95000"/>
                  </a:schemeClr>
                </a:solidFill>
              </a:rPr>
              <a:t>өсімдіктердің</a:t>
            </a:r>
            <a:r>
              <a:rPr lang="ru-RU" sz="3500" dirty="0">
                <a:solidFill>
                  <a:schemeClr val="bg1">
                    <a:lumMod val="95000"/>
                  </a:schemeClr>
                </a:solidFill>
              </a:rPr>
              <a:t> </a:t>
            </a:r>
            <a:r>
              <a:rPr lang="ru-RU" sz="3500" dirty="0" err="1">
                <a:solidFill>
                  <a:schemeClr val="bg1">
                    <a:lumMod val="95000"/>
                  </a:schemeClr>
                </a:solidFill>
              </a:rPr>
              <a:t>қалыпты</a:t>
            </a:r>
            <a:r>
              <a:rPr lang="ru-RU" sz="3500" dirty="0">
                <a:solidFill>
                  <a:schemeClr val="bg1">
                    <a:lumMod val="95000"/>
                  </a:schemeClr>
                </a:solidFill>
              </a:rPr>
              <a:t> </a:t>
            </a:r>
            <a:r>
              <a:rPr lang="ru-RU" sz="3500" dirty="0" err="1">
                <a:solidFill>
                  <a:schemeClr val="bg1">
                    <a:lumMod val="95000"/>
                  </a:schemeClr>
                </a:solidFill>
              </a:rPr>
              <a:t>өсуіне</a:t>
            </a:r>
            <a:r>
              <a:rPr lang="ru-RU" sz="3500" dirty="0">
                <a:solidFill>
                  <a:schemeClr val="bg1">
                    <a:lumMod val="95000"/>
                  </a:schemeClr>
                </a:solidFill>
              </a:rPr>
              <a:t> </a:t>
            </a:r>
            <a:r>
              <a:rPr lang="ru-RU" sz="3500" dirty="0" err="1" smtClean="0">
                <a:solidFill>
                  <a:schemeClr val="bg1">
                    <a:lumMod val="95000"/>
                  </a:schemeClr>
                </a:solidFill>
              </a:rPr>
              <a:t>жеткіліксіз</a:t>
            </a:r>
            <a:r>
              <a:rPr lang="ru-RU" sz="3500" dirty="0" smtClean="0">
                <a:solidFill>
                  <a:schemeClr val="bg1">
                    <a:lumMod val="95000"/>
                  </a:schemeClr>
                </a:solidFill>
              </a:rPr>
              <a:t>. </a:t>
            </a:r>
            <a:r>
              <a:rPr lang="ru-RU" sz="3500" dirty="0" err="1" smtClean="0">
                <a:solidFill>
                  <a:schemeClr val="bg1">
                    <a:lumMod val="95000"/>
                  </a:schemeClr>
                </a:solidFill>
              </a:rPr>
              <a:t>Мұнда</a:t>
            </a:r>
            <a:r>
              <a:rPr lang="ru-RU" sz="3500" dirty="0" smtClean="0">
                <a:solidFill>
                  <a:schemeClr val="bg1">
                    <a:lumMod val="95000"/>
                  </a:schemeClr>
                </a:solidFill>
              </a:rPr>
              <a:t> </a:t>
            </a:r>
            <a:r>
              <a:rPr lang="ru-RU" sz="3500" dirty="0" err="1">
                <a:solidFill>
                  <a:schemeClr val="bg1">
                    <a:lumMod val="95000"/>
                  </a:schemeClr>
                </a:solidFill>
              </a:rPr>
              <a:t>шөлге</a:t>
            </a:r>
            <a:r>
              <a:rPr lang="ru-RU" sz="3500" dirty="0">
                <a:solidFill>
                  <a:schemeClr val="bg1">
                    <a:lumMod val="95000"/>
                  </a:schemeClr>
                </a:solidFill>
              </a:rPr>
              <a:t> </a:t>
            </a:r>
            <a:r>
              <a:rPr lang="ru-RU" sz="3500" dirty="0" err="1">
                <a:solidFill>
                  <a:schemeClr val="bg1">
                    <a:lumMod val="95000"/>
                  </a:schemeClr>
                </a:solidFill>
              </a:rPr>
              <a:t>бейімделген</a:t>
            </a:r>
            <a:r>
              <a:rPr lang="ru-RU" sz="3500" dirty="0">
                <a:solidFill>
                  <a:schemeClr val="bg1">
                    <a:lumMod val="95000"/>
                  </a:schemeClr>
                </a:solidFill>
              </a:rPr>
              <a:t> </a:t>
            </a:r>
            <a:r>
              <a:rPr lang="ru-RU" sz="3500" dirty="0" err="1">
                <a:solidFill>
                  <a:schemeClr val="bg1">
                    <a:lumMod val="95000"/>
                  </a:schemeClr>
                </a:solidFill>
              </a:rPr>
              <a:t>кейбір</a:t>
            </a:r>
            <a:r>
              <a:rPr lang="ru-RU" sz="3500" dirty="0">
                <a:solidFill>
                  <a:schemeClr val="bg1">
                    <a:lumMod val="95000"/>
                  </a:schemeClr>
                </a:solidFill>
              </a:rPr>
              <a:t> </a:t>
            </a:r>
            <a:r>
              <a:rPr lang="ru-RU" sz="3500" dirty="0" err="1">
                <a:solidFill>
                  <a:schemeClr val="bg1">
                    <a:lumMod val="95000"/>
                  </a:schemeClr>
                </a:solidFill>
              </a:rPr>
              <a:t>сирек</a:t>
            </a:r>
            <a:r>
              <a:rPr lang="ru-RU" sz="3500" dirty="0">
                <a:solidFill>
                  <a:schemeClr val="bg1">
                    <a:lumMod val="95000"/>
                  </a:schemeClr>
                </a:solidFill>
              </a:rPr>
              <a:t> </a:t>
            </a:r>
            <a:r>
              <a:rPr lang="ru-RU" sz="3500" dirty="0" err="1">
                <a:solidFill>
                  <a:schemeClr val="bg1">
                    <a:lumMod val="95000"/>
                  </a:schemeClr>
                </a:solidFill>
              </a:rPr>
              <a:t>өсетін</a:t>
            </a:r>
            <a:r>
              <a:rPr lang="ru-RU" sz="3500" dirty="0">
                <a:solidFill>
                  <a:schemeClr val="bg1">
                    <a:lumMod val="95000"/>
                  </a:schemeClr>
                </a:solidFill>
              </a:rPr>
              <a:t> </a:t>
            </a:r>
            <a:r>
              <a:rPr lang="ru-RU" sz="3500" dirty="0" err="1">
                <a:solidFill>
                  <a:schemeClr val="bg1">
                    <a:lumMod val="95000"/>
                  </a:schemeClr>
                </a:solidFill>
              </a:rPr>
              <a:t>бұта</a:t>
            </a:r>
            <a:r>
              <a:rPr lang="ru-RU" sz="3500" dirty="0">
                <a:solidFill>
                  <a:schemeClr val="bg1">
                    <a:lumMod val="95000"/>
                  </a:schemeClr>
                </a:solidFill>
              </a:rPr>
              <a:t>, сор </a:t>
            </a:r>
            <a:r>
              <a:rPr lang="ru-RU" sz="3500" dirty="0" err="1">
                <a:solidFill>
                  <a:schemeClr val="bg1">
                    <a:lumMod val="95000"/>
                  </a:schemeClr>
                </a:solidFill>
              </a:rPr>
              <a:t>шөптер</a:t>
            </a:r>
            <a:r>
              <a:rPr lang="ru-RU" sz="3500" dirty="0">
                <a:solidFill>
                  <a:schemeClr val="bg1">
                    <a:lumMod val="95000"/>
                  </a:schemeClr>
                </a:solidFill>
              </a:rPr>
              <a:t> </a:t>
            </a:r>
            <a:r>
              <a:rPr lang="ru-RU" sz="3500" dirty="0" err="1">
                <a:solidFill>
                  <a:schemeClr val="bg1">
                    <a:lumMod val="95000"/>
                  </a:schemeClr>
                </a:solidFill>
              </a:rPr>
              <a:t>шығады</a:t>
            </a:r>
            <a:r>
              <a:rPr lang="ru-RU" sz="3500" dirty="0">
                <a:solidFill>
                  <a:schemeClr val="bg1">
                    <a:lumMod val="95000"/>
                  </a:schemeClr>
                </a:solidFill>
              </a:rPr>
              <a:t>, ал </a:t>
            </a:r>
            <a:r>
              <a:rPr lang="ru-RU" sz="3500" dirty="0" err="1">
                <a:solidFill>
                  <a:schemeClr val="bg1">
                    <a:lumMod val="95000"/>
                  </a:schemeClr>
                </a:solidFill>
              </a:rPr>
              <a:t>кейбір</a:t>
            </a:r>
            <a:r>
              <a:rPr lang="ru-RU" sz="3500" dirty="0">
                <a:solidFill>
                  <a:schemeClr val="bg1">
                    <a:lumMod val="95000"/>
                  </a:schemeClr>
                </a:solidFill>
              </a:rPr>
              <a:t> </a:t>
            </a:r>
            <a:r>
              <a:rPr lang="ru-RU" sz="3500" dirty="0" err="1">
                <a:solidFill>
                  <a:schemeClr val="bg1">
                    <a:lumMod val="95000"/>
                  </a:schemeClr>
                </a:solidFill>
              </a:rPr>
              <a:t>жерлерде</a:t>
            </a:r>
            <a:r>
              <a:rPr lang="ru-RU" sz="3500" dirty="0">
                <a:solidFill>
                  <a:schemeClr val="bg1">
                    <a:lumMod val="95000"/>
                  </a:schemeClr>
                </a:solidFill>
              </a:rPr>
              <a:t> </a:t>
            </a:r>
            <a:r>
              <a:rPr lang="ru-RU" sz="3500" dirty="0" err="1">
                <a:solidFill>
                  <a:schemeClr val="bg1">
                    <a:lumMod val="95000"/>
                  </a:schemeClr>
                </a:solidFill>
              </a:rPr>
              <a:t>ол</a:t>
            </a:r>
            <a:r>
              <a:rPr lang="ru-RU" sz="3500" dirty="0">
                <a:solidFill>
                  <a:schemeClr val="bg1">
                    <a:lumMod val="95000"/>
                  </a:schemeClr>
                </a:solidFill>
              </a:rPr>
              <a:t> да </a:t>
            </a:r>
            <a:r>
              <a:rPr lang="ru-RU" sz="3500" dirty="0" err="1">
                <a:solidFill>
                  <a:schemeClr val="bg1">
                    <a:lumMod val="95000"/>
                  </a:schemeClr>
                </a:solidFill>
              </a:rPr>
              <a:t>жоқ</a:t>
            </a:r>
            <a:r>
              <a:rPr lang="ru-RU" sz="3500" dirty="0" smtClean="0">
                <a:solidFill>
                  <a:schemeClr val="bg1">
                    <a:lumMod val="95000"/>
                  </a:schemeClr>
                </a:solidFill>
              </a:rPr>
              <a:t>.</a:t>
            </a:r>
            <a:endParaRPr lang="en-US" sz="3500" dirty="0" smtClean="0">
              <a:solidFill>
                <a:schemeClr val="bg1">
                  <a:lumMod val="95000"/>
                </a:schemeClr>
              </a:solidFill>
            </a:endParaRPr>
          </a:p>
          <a:p>
            <a:pPr algn="ctr"/>
            <a:endParaRPr lang="ru-RU" dirty="0"/>
          </a:p>
        </p:txBody>
      </p:sp>
    </p:spTree>
    <p:extLst>
      <p:ext uri="{BB962C8B-B14F-4D97-AF65-F5344CB8AC3E}">
        <p14:creationId xmlns:p14="http://schemas.microsoft.com/office/powerpoint/2010/main" val="10259597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idx="1"/>
            <p:extLst>
              <p:ext uri="{D42A27DB-BD31-4B8C-83A1-F6EECF244321}">
                <p14:modId xmlns:p14="http://schemas.microsoft.com/office/powerpoint/2010/main" val="3096127104"/>
              </p:ext>
            </p:extLst>
          </p:nvPr>
        </p:nvGraphicFramePr>
        <p:xfrm>
          <a:off x="0" y="0"/>
          <a:ext cx="9143999" cy="68579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664410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idx="1"/>
            <p:extLst>
              <p:ext uri="{D42A27DB-BD31-4B8C-83A1-F6EECF244321}">
                <p14:modId xmlns:p14="http://schemas.microsoft.com/office/powerpoint/2010/main" val="306787392"/>
              </p:ext>
            </p:extLst>
          </p:nvPr>
        </p:nvGraphicFramePr>
        <p:xfrm>
          <a:off x="699247" y="548681"/>
          <a:ext cx="7745505" cy="55774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933241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idx="1"/>
            <p:extLst>
              <p:ext uri="{D42A27DB-BD31-4B8C-83A1-F6EECF244321}">
                <p14:modId xmlns:p14="http://schemas.microsoft.com/office/powerpoint/2010/main" val="871825262"/>
              </p:ext>
            </p:extLst>
          </p:nvPr>
        </p:nvGraphicFramePr>
        <p:xfrm>
          <a:off x="395536" y="620688"/>
          <a:ext cx="8424935" cy="590465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315798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idx="1"/>
            <p:extLst>
              <p:ext uri="{D42A27DB-BD31-4B8C-83A1-F6EECF244321}">
                <p14:modId xmlns:p14="http://schemas.microsoft.com/office/powerpoint/2010/main" val="1250746202"/>
              </p:ext>
            </p:extLst>
          </p:nvPr>
        </p:nvGraphicFramePr>
        <p:xfrm>
          <a:off x="611560" y="1484784"/>
          <a:ext cx="7920879" cy="50405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Заголовок 1"/>
          <p:cNvSpPr>
            <a:spLocks noGrp="1"/>
          </p:cNvSpPr>
          <p:nvPr>
            <p:ph type="title"/>
          </p:nvPr>
        </p:nvSpPr>
        <p:spPr>
          <a:xfrm>
            <a:off x="683568" y="260648"/>
            <a:ext cx="7756263" cy="1054250"/>
          </a:xfrm>
        </p:spPr>
        <p:txBody>
          <a:bodyPr>
            <a:noAutofit/>
          </a:bodyPr>
          <a:lstStyle/>
          <a:p>
            <a:r>
              <a:rPr lang="ru-RU" sz="3600" dirty="0" err="1">
                <a:solidFill>
                  <a:schemeClr val="bg1">
                    <a:lumMod val="95000"/>
                  </a:schemeClr>
                </a:solidFill>
              </a:rPr>
              <a:t>Оңтүстік</a:t>
            </a:r>
            <a:r>
              <a:rPr lang="ru-RU" sz="3600" dirty="0">
                <a:solidFill>
                  <a:schemeClr val="bg1">
                    <a:lumMod val="95000"/>
                  </a:schemeClr>
                </a:solidFill>
              </a:rPr>
              <a:t> тау </a:t>
            </a:r>
            <a:r>
              <a:rPr lang="ru-RU" sz="3600" dirty="0" err="1">
                <a:solidFill>
                  <a:schemeClr val="bg1">
                    <a:lumMod val="95000"/>
                  </a:schemeClr>
                </a:solidFill>
              </a:rPr>
              <a:t>етектеріндегі</a:t>
            </a:r>
            <a:r>
              <a:rPr lang="ru-RU" sz="3600" dirty="0">
                <a:solidFill>
                  <a:schemeClr val="bg1">
                    <a:lumMod val="95000"/>
                  </a:schemeClr>
                </a:solidFill>
              </a:rPr>
              <a:t> </a:t>
            </a:r>
            <a:r>
              <a:rPr lang="ru-RU" sz="3600" dirty="0" err="1">
                <a:solidFill>
                  <a:schemeClr val="bg1">
                    <a:lumMod val="95000"/>
                  </a:schemeClr>
                </a:solidFill>
              </a:rPr>
              <a:t>шөлді</a:t>
            </a:r>
            <a:r>
              <a:rPr lang="ru-RU" sz="3600" dirty="0">
                <a:solidFill>
                  <a:schemeClr val="bg1">
                    <a:lumMod val="95000"/>
                  </a:schemeClr>
                </a:solidFill>
              </a:rPr>
              <a:t> </a:t>
            </a:r>
            <a:r>
              <a:rPr lang="ru-RU" sz="3600" dirty="0" err="1">
                <a:solidFill>
                  <a:schemeClr val="bg1">
                    <a:lumMod val="95000"/>
                  </a:schemeClr>
                </a:solidFill>
              </a:rPr>
              <a:t>даланың</a:t>
            </a:r>
            <a:r>
              <a:rPr lang="ru-RU" sz="3600" dirty="0">
                <a:solidFill>
                  <a:schemeClr val="bg1">
                    <a:lumMod val="95000"/>
                  </a:schemeClr>
                </a:solidFill>
              </a:rPr>
              <a:t> </a:t>
            </a:r>
            <a:r>
              <a:rPr lang="ru-RU" sz="3600" dirty="0" err="1">
                <a:solidFill>
                  <a:schemeClr val="bg1">
                    <a:lumMod val="95000"/>
                  </a:schemeClr>
                </a:solidFill>
              </a:rPr>
              <a:t>сұр</a:t>
            </a:r>
            <a:r>
              <a:rPr lang="ru-RU" sz="3600" dirty="0">
                <a:solidFill>
                  <a:schemeClr val="bg1">
                    <a:lumMod val="95000"/>
                  </a:schemeClr>
                </a:solidFill>
              </a:rPr>
              <a:t> </a:t>
            </a:r>
            <a:r>
              <a:rPr lang="ru-RU" sz="3600" dirty="0" err="1">
                <a:solidFill>
                  <a:schemeClr val="bg1">
                    <a:lumMod val="95000"/>
                  </a:schemeClr>
                </a:solidFill>
              </a:rPr>
              <a:t>топырақтары</a:t>
            </a:r>
            <a:endParaRPr lang="ru-RU" sz="3600" dirty="0">
              <a:solidFill>
                <a:schemeClr val="bg1">
                  <a:lumMod val="95000"/>
                </a:schemeClr>
              </a:solidFill>
            </a:endParaRPr>
          </a:p>
        </p:txBody>
      </p:sp>
    </p:spTree>
    <p:extLst>
      <p:ext uri="{BB962C8B-B14F-4D97-AF65-F5344CB8AC3E}">
        <p14:creationId xmlns:p14="http://schemas.microsoft.com/office/powerpoint/2010/main" val="29374066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idx="1"/>
            <p:extLst>
              <p:ext uri="{D42A27DB-BD31-4B8C-83A1-F6EECF244321}">
                <p14:modId xmlns:p14="http://schemas.microsoft.com/office/powerpoint/2010/main" val="429112629"/>
              </p:ext>
            </p:extLst>
          </p:nvPr>
        </p:nvGraphicFramePr>
        <p:xfrm>
          <a:off x="467544" y="548680"/>
          <a:ext cx="8208911" cy="604867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303359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lstStyle/>
          <a:p>
            <a:endParaRPr lang="ru-RU" dirty="0" smtClean="0"/>
          </a:p>
          <a:p>
            <a:pPr marL="0" indent="0">
              <a:buNone/>
            </a:pPr>
            <a:endParaRPr lang="ru-RU" dirty="0" smtClean="0"/>
          </a:p>
          <a:p>
            <a:pPr marL="0" indent="0">
              <a:buNone/>
            </a:pPr>
            <a:endParaRPr lang="ru-RU" dirty="0"/>
          </a:p>
          <a:p>
            <a:pPr marL="0" indent="0">
              <a:buNone/>
            </a:pPr>
            <a:endParaRPr lang="ru-RU" dirty="0" smtClean="0"/>
          </a:p>
          <a:p>
            <a:pPr marL="0" indent="0">
              <a:buNone/>
            </a:pPr>
            <a:endParaRPr lang="ru-RU" dirty="0"/>
          </a:p>
          <a:p>
            <a:pPr marL="0" indent="0">
              <a:buNone/>
            </a:pPr>
            <a:endParaRPr lang="ru-RU" dirty="0" smtClean="0"/>
          </a:p>
          <a:p>
            <a:pPr marL="0" indent="0" algn="ctr">
              <a:buNone/>
            </a:pPr>
            <a:r>
              <a:rPr lang="ru-RU" dirty="0" smtClean="0">
                <a:solidFill>
                  <a:schemeClr val="bg1">
                    <a:lumMod val="95000"/>
                  </a:schemeClr>
                </a:solidFill>
              </a:rPr>
              <a:t>Орта </a:t>
            </a:r>
            <a:r>
              <a:rPr lang="ru-RU" dirty="0" err="1">
                <a:solidFill>
                  <a:schemeClr val="bg1">
                    <a:lumMod val="95000"/>
                  </a:schemeClr>
                </a:solidFill>
              </a:rPr>
              <a:t>Азияның</a:t>
            </a:r>
            <a:r>
              <a:rPr lang="ru-RU" dirty="0">
                <a:solidFill>
                  <a:schemeClr val="bg1">
                    <a:lumMod val="95000"/>
                  </a:schemeClr>
                </a:solidFill>
              </a:rPr>
              <a:t> </a:t>
            </a:r>
            <a:r>
              <a:rPr lang="ru-RU" dirty="0" err="1">
                <a:solidFill>
                  <a:schemeClr val="bg1">
                    <a:lumMod val="95000"/>
                  </a:schemeClr>
                </a:solidFill>
              </a:rPr>
              <a:t>сұр</a:t>
            </a:r>
            <a:r>
              <a:rPr lang="ru-RU" dirty="0">
                <a:solidFill>
                  <a:schemeClr val="bg1">
                    <a:lumMod val="95000"/>
                  </a:schemeClr>
                </a:solidFill>
              </a:rPr>
              <a:t> </a:t>
            </a:r>
            <a:r>
              <a:rPr lang="ru-RU" dirty="0" err="1">
                <a:solidFill>
                  <a:schemeClr val="bg1">
                    <a:lumMod val="95000"/>
                  </a:schemeClr>
                </a:solidFill>
              </a:rPr>
              <a:t>топырақтарын</a:t>
            </a:r>
            <a:r>
              <a:rPr lang="ru-RU" dirty="0">
                <a:solidFill>
                  <a:schemeClr val="bg1">
                    <a:lumMod val="95000"/>
                  </a:schemeClr>
                </a:solidFill>
              </a:rPr>
              <a:t> </a:t>
            </a:r>
            <a:r>
              <a:rPr lang="ru-RU" dirty="0" err="1">
                <a:solidFill>
                  <a:schemeClr val="bg1">
                    <a:lumMod val="95000"/>
                  </a:schemeClr>
                </a:solidFill>
              </a:rPr>
              <a:t>жан-жақты</a:t>
            </a:r>
            <a:r>
              <a:rPr lang="ru-RU" dirty="0">
                <a:solidFill>
                  <a:schemeClr val="bg1">
                    <a:lumMod val="95000"/>
                  </a:schemeClr>
                </a:solidFill>
              </a:rPr>
              <a:t> </a:t>
            </a:r>
            <a:r>
              <a:rPr lang="ru-RU" dirty="0" err="1">
                <a:solidFill>
                  <a:schemeClr val="bg1">
                    <a:lumMod val="95000"/>
                  </a:schemeClr>
                </a:solidFill>
              </a:rPr>
              <a:t>терең</a:t>
            </a:r>
            <a:r>
              <a:rPr lang="ru-RU" dirty="0">
                <a:solidFill>
                  <a:schemeClr val="bg1">
                    <a:lumMod val="95000"/>
                  </a:schemeClr>
                </a:solidFill>
              </a:rPr>
              <a:t> </a:t>
            </a:r>
            <a:r>
              <a:rPr lang="ru-RU" dirty="0" err="1">
                <a:solidFill>
                  <a:schemeClr val="bg1">
                    <a:lumMod val="95000"/>
                  </a:schemeClr>
                </a:solidFill>
              </a:rPr>
              <a:t>зерттеген</a:t>
            </a:r>
            <a:r>
              <a:rPr lang="ru-RU" dirty="0">
                <a:solidFill>
                  <a:schemeClr val="bg1">
                    <a:lumMod val="95000"/>
                  </a:schemeClr>
                </a:solidFill>
              </a:rPr>
              <a:t> профессор </a:t>
            </a:r>
            <a:r>
              <a:rPr lang="ru-RU" dirty="0" err="1">
                <a:solidFill>
                  <a:schemeClr val="bg1">
                    <a:lumMod val="95000"/>
                  </a:schemeClr>
                </a:solidFill>
              </a:rPr>
              <a:t>А.Н.Розанов</a:t>
            </a:r>
            <a:r>
              <a:rPr lang="ru-RU" dirty="0">
                <a:solidFill>
                  <a:schemeClr val="bg1">
                    <a:lumMod val="95000"/>
                  </a:schemeClr>
                </a:solidFill>
              </a:rPr>
              <a:t> (1951).</a:t>
            </a:r>
          </a:p>
        </p:txBody>
      </p:sp>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9552" y="476672"/>
            <a:ext cx="4824536" cy="4248472"/>
          </a:xfrm>
          <a:prstGeom prst="rect">
            <a:avLst/>
          </a:prstGeom>
        </p:spPr>
      </p:pic>
    </p:spTree>
    <p:extLst>
      <p:ext uri="{BB962C8B-B14F-4D97-AF65-F5344CB8AC3E}">
        <p14:creationId xmlns:p14="http://schemas.microsoft.com/office/powerpoint/2010/main" val="33930034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idx="1"/>
            <p:extLst>
              <p:ext uri="{D42A27DB-BD31-4B8C-83A1-F6EECF244321}">
                <p14:modId xmlns:p14="http://schemas.microsoft.com/office/powerpoint/2010/main" val="1706367115"/>
              </p:ext>
            </p:extLst>
          </p:nvPr>
        </p:nvGraphicFramePr>
        <p:xfrm>
          <a:off x="395536" y="476672"/>
          <a:ext cx="8337248" cy="61261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8057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idx="1"/>
            <p:extLst>
              <p:ext uri="{D42A27DB-BD31-4B8C-83A1-F6EECF244321}">
                <p14:modId xmlns:p14="http://schemas.microsoft.com/office/powerpoint/2010/main" val="647579020"/>
              </p:ext>
            </p:extLst>
          </p:nvPr>
        </p:nvGraphicFramePr>
        <p:xfrm>
          <a:off x="699247" y="2248347"/>
          <a:ext cx="7745505" cy="387781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167488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idx="1"/>
            <p:extLst>
              <p:ext uri="{D42A27DB-BD31-4B8C-83A1-F6EECF244321}">
                <p14:modId xmlns:p14="http://schemas.microsoft.com/office/powerpoint/2010/main" val="2619446305"/>
              </p:ext>
            </p:extLst>
          </p:nvPr>
        </p:nvGraphicFramePr>
        <p:xfrm>
          <a:off x="467544" y="1700808"/>
          <a:ext cx="8208911" cy="504055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Заголовок 1"/>
          <p:cNvSpPr>
            <a:spLocks noGrp="1"/>
          </p:cNvSpPr>
          <p:nvPr>
            <p:ph type="title"/>
          </p:nvPr>
        </p:nvSpPr>
        <p:spPr/>
        <p:txBody>
          <a:bodyPr/>
          <a:lstStyle/>
          <a:p>
            <a:r>
              <a:rPr lang="ru-RU" sz="3600" dirty="0" err="1">
                <a:solidFill>
                  <a:schemeClr val="bg1">
                    <a:lumMod val="95000"/>
                  </a:schemeClr>
                </a:solidFill>
              </a:rPr>
              <a:t>Әдетте</a:t>
            </a:r>
            <a:r>
              <a:rPr lang="ru-RU" sz="3600" dirty="0">
                <a:solidFill>
                  <a:schemeClr val="bg1">
                    <a:lumMod val="95000"/>
                  </a:schemeClr>
                </a:solidFill>
              </a:rPr>
              <a:t> </a:t>
            </a:r>
            <a:r>
              <a:rPr lang="ru-RU" sz="3600" dirty="0" err="1">
                <a:solidFill>
                  <a:schemeClr val="bg1">
                    <a:lumMod val="95000"/>
                  </a:schemeClr>
                </a:solidFill>
              </a:rPr>
              <a:t>сұр</a:t>
            </a:r>
            <a:r>
              <a:rPr lang="ru-RU" sz="3600" dirty="0">
                <a:solidFill>
                  <a:schemeClr val="bg1">
                    <a:lumMod val="95000"/>
                  </a:schemeClr>
                </a:solidFill>
              </a:rPr>
              <a:t> </a:t>
            </a:r>
            <a:r>
              <a:rPr lang="ru-RU" sz="3600" dirty="0" err="1">
                <a:solidFill>
                  <a:schemeClr val="bg1">
                    <a:lumMod val="95000"/>
                  </a:schemeClr>
                </a:solidFill>
              </a:rPr>
              <a:t>топырақтар</a:t>
            </a:r>
            <a:r>
              <a:rPr lang="ru-RU" sz="3600" dirty="0">
                <a:solidFill>
                  <a:schemeClr val="bg1">
                    <a:lumMod val="95000"/>
                  </a:schemeClr>
                </a:solidFill>
              </a:rPr>
              <a:t> </a:t>
            </a:r>
            <a:r>
              <a:rPr lang="ru-RU" sz="3600" dirty="0" err="1">
                <a:solidFill>
                  <a:schemeClr val="bg1">
                    <a:lumMod val="95000"/>
                  </a:schemeClr>
                </a:solidFill>
              </a:rPr>
              <a:t>пішіні</a:t>
            </a:r>
            <a:r>
              <a:rPr lang="ru-RU" sz="3600" dirty="0">
                <a:solidFill>
                  <a:schemeClr val="bg1">
                    <a:lumMod val="95000"/>
                  </a:schemeClr>
                </a:solidFill>
              </a:rPr>
              <a:t> </a:t>
            </a:r>
            <a:r>
              <a:rPr lang="ru-RU" sz="3600" dirty="0" err="1">
                <a:solidFill>
                  <a:schemeClr val="bg1">
                    <a:lumMod val="95000"/>
                  </a:schemeClr>
                </a:solidFill>
              </a:rPr>
              <a:t>төмендегідей</a:t>
            </a:r>
            <a:r>
              <a:rPr lang="ru-RU" sz="3600" dirty="0">
                <a:solidFill>
                  <a:schemeClr val="bg1">
                    <a:lumMod val="95000"/>
                  </a:schemeClr>
                </a:solidFill>
              </a:rPr>
              <a:t>: </a:t>
            </a:r>
          </a:p>
        </p:txBody>
      </p:sp>
    </p:spTree>
    <p:extLst>
      <p:ext uri="{BB962C8B-B14F-4D97-AF65-F5344CB8AC3E}">
        <p14:creationId xmlns:p14="http://schemas.microsoft.com/office/powerpoint/2010/main" val="16553677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idx="1"/>
            <p:extLst>
              <p:ext uri="{D42A27DB-BD31-4B8C-83A1-F6EECF244321}">
                <p14:modId xmlns:p14="http://schemas.microsoft.com/office/powerpoint/2010/main" val="639559016"/>
              </p:ext>
            </p:extLst>
          </p:nvPr>
        </p:nvGraphicFramePr>
        <p:xfrm>
          <a:off x="683568" y="1700809"/>
          <a:ext cx="7761185" cy="49685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Заголовок 1"/>
          <p:cNvSpPr>
            <a:spLocks noGrp="1"/>
          </p:cNvSpPr>
          <p:nvPr>
            <p:ph type="title"/>
          </p:nvPr>
        </p:nvSpPr>
        <p:spPr>
          <a:xfrm>
            <a:off x="688490" y="570156"/>
            <a:ext cx="7756263" cy="698604"/>
          </a:xfrm>
        </p:spPr>
        <p:txBody>
          <a:bodyPr>
            <a:noAutofit/>
          </a:bodyPr>
          <a:lstStyle/>
          <a:p>
            <a:r>
              <a:rPr lang="ru-RU" sz="2800" dirty="0" err="1">
                <a:solidFill>
                  <a:schemeClr val="bg1">
                    <a:lumMod val="95000"/>
                  </a:schemeClr>
                </a:solidFill>
              </a:rPr>
              <a:t>Ауыспалы-ылғалды</a:t>
            </a:r>
            <a:r>
              <a:rPr lang="ru-RU" sz="2800" dirty="0">
                <a:solidFill>
                  <a:schemeClr val="bg1">
                    <a:lumMod val="95000"/>
                  </a:schemeClr>
                </a:solidFill>
              </a:rPr>
              <a:t> </a:t>
            </a:r>
            <a:r>
              <a:rPr lang="ru-RU" sz="2800" dirty="0" err="1">
                <a:solidFill>
                  <a:schemeClr val="bg1">
                    <a:lumMod val="95000"/>
                  </a:schemeClr>
                </a:solidFill>
              </a:rPr>
              <a:t>құрғак-шөпті-орманды</a:t>
            </a:r>
            <a:r>
              <a:rPr lang="ru-RU" sz="2800" dirty="0">
                <a:solidFill>
                  <a:schemeClr val="bg1">
                    <a:lumMod val="95000"/>
                  </a:schemeClr>
                </a:solidFill>
              </a:rPr>
              <a:t> </a:t>
            </a:r>
            <a:r>
              <a:rPr lang="ru-RU" sz="2800" dirty="0" err="1">
                <a:solidFill>
                  <a:schemeClr val="bg1">
                    <a:lumMod val="95000"/>
                  </a:schemeClr>
                </a:solidFill>
              </a:rPr>
              <a:t>және</a:t>
            </a:r>
            <a:r>
              <a:rPr lang="ru-RU" sz="2800" dirty="0">
                <a:solidFill>
                  <a:schemeClr val="bg1">
                    <a:lumMod val="95000"/>
                  </a:schemeClr>
                </a:solidFill>
              </a:rPr>
              <a:t> </a:t>
            </a:r>
            <a:r>
              <a:rPr lang="ru-RU" sz="2800" dirty="0" err="1">
                <a:solidFill>
                  <a:schemeClr val="bg1">
                    <a:lumMod val="95000"/>
                  </a:schemeClr>
                </a:solidFill>
              </a:rPr>
              <a:t>субтропикалық</a:t>
            </a:r>
            <a:r>
              <a:rPr lang="ru-RU" sz="2800" dirty="0">
                <a:solidFill>
                  <a:schemeClr val="bg1">
                    <a:lumMod val="95000"/>
                  </a:schemeClr>
                </a:solidFill>
              </a:rPr>
              <a:t> </a:t>
            </a:r>
            <a:r>
              <a:rPr lang="ru-RU" sz="2800" dirty="0" err="1">
                <a:solidFill>
                  <a:schemeClr val="bg1">
                    <a:lumMod val="95000"/>
                  </a:schemeClr>
                </a:solidFill>
              </a:rPr>
              <a:t>саванналы</a:t>
            </a:r>
            <a:r>
              <a:rPr lang="ru-RU" sz="2800" dirty="0">
                <a:solidFill>
                  <a:schemeClr val="bg1">
                    <a:lumMod val="95000"/>
                  </a:schemeClr>
                </a:solidFill>
              </a:rPr>
              <a:t> </a:t>
            </a:r>
            <a:r>
              <a:rPr lang="ru-RU" sz="2800" dirty="0" err="1">
                <a:solidFill>
                  <a:schemeClr val="bg1">
                    <a:lumMod val="95000"/>
                  </a:schemeClr>
                </a:solidFill>
              </a:rPr>
              <a:t>облыстардың</a:t>
            </a:r>
            <a:r>
              <a:rPr lang="ru-RU" sz="2800" dirty="0">
                <a:solidFill>
                  <a:schemeClr val="bg1">
                    <a:lumMod val="95000"/>
                  </a:schemeClr>
                </a:solidFill>
              </a:rPr>
              <a:t> </a:t>
            </a:r>
            <a:r>
              <a:rPr lang="ru-RU" sz="2800" dirty="0" err="1">
                <a:solidFill>
                  <a:schemeClr val="bg1">
                    <a:lumMod val="95000"/>
                  </a:schemeClr>
                </a:solidFill>
              </a:rPr>
              <a:t>топырақтары</a:t>
            </a:r>
            <a:r>
              <a:rPr lang="ru-RU" sz="2800" dirty="0">
                <a:solidFill>
                  <a:schemeClr val="bg1">
                    <a:lumMod val="95000"/>
                  </a:schemeClr>
                </a:solidFill>
              </a:rPr>
              <a:t>.</a:t>
            </a:r>
          </a:p>
        </p:txBody>
      </p:sp>
    </p:spTree>
    <p:extLst>
      <p:ext uri="{BB962C8B-B14F-4D97-AF65-F5344CB8AC3E}">
        <p14:creationId xmlns:p14="http://schemas.microsoft.com/office/powerpoint/2010/main" val="20727329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idx="1"/>
            <p:extLst>
              <p:ext uri="{D42A27DB-BD31-4B8C-83A1-F6EECF244321}">
                <p14:modId xmlns:p14="http://schemas.microsoft.com/office/powerpoint/2010/main" val="2501629717"/>
              </p:ext>
            </p:extLst>
          </p:nvPr>
        </p:nvGraphicFramePr>
        <p:xfrm>
          <a:off x="611560" y="1340768"/>
          <a:ext cx="8064895" cy="612067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Заголовок 1"/>
          <p:cNvSpPr>
            <a:spLocks noGrp="1"/>
          </p:cNvSpPr>
          <p:nvPr>
            <p:ph type="title"/>
          </p:nvPr>
        </p:nvSpPr>
        <p:spPr/>
        <p:txBody>
          <a:bodyPr>
            <a:noAutofit/>
          </a:bodyPr>
          <a:lstStyle/>
          <a:p>
            <a:r>
              <a:rPr lang="ru-RU" sz="2400" dirty="0" err="1">
                <a:solidFill>
                  <a:schemeClr val="bg1">
                    <a:lumMod val="95000"/>
                  </a:schemeClr>
                </a:solidFill>
              </a:rPr>
              <a:t>Жалпы</a:t>
            </a:r>
            <a:r>
              <a:rPr lang="ru-RU" sz="2400" dirty="0">
                <a:solidFill>
                  <a:schemeClr val="bg1">
                    <a:lumMod val="95000"/>
                  </a:schemeClr>
                </a:solidFill>
              </a:rPr>
              <a:t> </a:t>
            </a:r>
            <a:r>
              <a:rPr lang="ru-RU" sz="2400" dirty="0" err="1">
                <a:solidFill>
                  <a:schemeClr val="bg1">
                    <a:lumMod val="95000"/>
                  </a:schemeClr>
                </a:solidFill>
              </a:rPr>
              <a:t>қоңыр</a:t>
            </a:r>
            <a:r>
              <a:rPr lang="ru-RU" sz="2400" dirty="0">
                <a:solidFill>
                  <a:schemeClr val="bg1">
                    <a:lumMod val="95000"/>
                  </a:schemeClr>
                </a:solidFill>
              </a:rPr>
              <a:t> (</a:t>
            </a:r>
            <a:r>
              <a:rPr lang="ru-RU" sz="2400" dirty="0" err="1">
                <a:solidFill>
                  <a:schemeClr val="bg1">
                    <a:lumMod val="95000"/>
                  </a:schemeClr>
                </a:solidFill>
              </a:rPr>
              <a:t>қызыл</a:t>
            </a:r>
            <a:r>
              <a:rPr lang="ru-RU" sz="2400" dirty="0">
                <a:solidFill>
                  <a:schemeClr val="bg1">
                    <a:lumMod val="95000"/>
                  </a:schemeClr>
                </a:solidFill>
              </a:rPr>
              <a:t> </a:t>
            </a:r>
            <a:r>
              <a:rPr lang="ru-RU" sz="2400" dirty="0" err="1">
                <a:solidFill>
                  <a:schemeClr val="bg1">
                    <a:lumMod val="95000"/>
                  </a:schemeClr>
                </a:solidFill>
              </a:rPr>
              <a:t>қоңыр</a:t>
            </a:r>
            <a:r>
              <a:rPr lang="ru-RU" sz="2400" dirty="0">
                <a:solidFill>
                  <a:schemeClr val="bg1">
                    <a:lumMod val="95000"/>
                  </a:schemeClr>
                </a:solidFill>
              </a:rPr>
              <a:t>) </a:t>
            </a:r>
            <a:r>
              <a:rPr lang="ru-RU" sz="2400" dirty="0" err="1">
                <a:solidFill>
                  <a:schemeClr val="bg1">
                    <a:lumMod val="95000"/>
                  </a:schemeClr>
                </a:solidFill>
              </a:rPr>
              <a:t>топырақтардың</a:t>
            </a:r>
            <a:r>
              <a:rPr lang="ru-RU" sz="2400" dirty="0">
                <a:solidFill>
                  <a:schemeClr val="bg1">
                    <a:lumMod val="95000"/>
                  </a:schemeClr>
                </a:solidFill>
              </a:rPr>
              <a:t> </a:t>
            </a:r>
            <a:r>
              <a:rPr lang="ru-RU" sz="2400" dirty="0" err="1">
                <a:solidFill>
                  <a:schemeClr val="bg1">
                    <a:lumMod val="95000"/>
                  </a:schemeClr>
                </a:solidFill>
              </a:rPr>
              <a:t>морфологиялық</a:t>
            </a:r>
            <a:r>
              <a:rPr lang="ru-RU" sz="2400" dirty="0">
                <a:solidFill>
                  <a:schemeClr val="bg1">
                    <a:lumMod val="95000"/>
                  </a:schemeClr>
                </a:solidFill>
              </a:rPr>
              <a:t> </a:t>
            </a:r>
            <a:r>
              <a:rPr lang="ru-RU" sz="2400" dirty="0" err="1">
                <a:solidFill>
                  <a:schemeClr val="bg1">
                    <a:lumMod val="95000"/>
                  </a:schemeClr>
                </a:solidFill>
              </a:rPr>
              <a:t>пішіні</a:t>
            </a:r>
            <a:r>
              <a:rPr lang="ru-RU" sz="2400" dirty="0">
                <a:solidFill>
                  <a:schemeClr val="bg1">
                    <a:lumMod val="95000"/>
                  </a:schemeClr>
                </a:solidFill>
              </a:rPr>
              <a:t> </a:t>
            </a:r>
            <a:r>
              <a:rPr lang="ru-RU" sz="2400" dirty="0" err="1">
                <a:solidFill>
                  <a:schemeClr val="bg1">
                    <a:lumMod val="95000"/>
                  </a:schemeClr>
                </a:solidFill>
              </a:rPr>
              <a:t>төмендегідей</a:t>
            </a:r>
            <a:r>
              <a:rPr lang="ru-RU" sz="4400" dirty="0">
                <a:solidFill>
                  <a:schemeClr val="bg1">
                    <a:lumMod val="95000"/>
                  </a:schemeClr>
                </a:solidFill>
              </a:rPr>
              <a:t>:</a:t>
            </a:r>
          </a:p>
        </p:txBody>
      </p:sp>
    </p:spTree>
    <p:extLst>
      <p:ext uri="{BB962C8B-B14F-4D97-AF65-F5344CB8AC3E}">
        <p14:creationId xmlns:p14="http://schemas.microsoft.com/office/powerpoint/2010/main" val="35348564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idx="1"/>
            <p:extLst>
              <p:ext uri="{D42A27DB-BD31-4B8C-83A1-F6EECF244321}">
                <p14:modId xmlns:p14="http://schemas.microsoft.com/office/powerpoint/2010/main" val="2912381781"/>
              </p:ext>
            </p:extLst>
          </p:nvPr>
        </p:nvGraphicFramePr>
        <p:xfrm>
          <a:off x="0" y="1988841"/>
          <a:ext cx="9143999"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Заголовок 1"/>
          <p:cNvSpPr>
            <a:spLocks noGrp="1"/>
          </p:cNvSpPr>
          <p:nvPr>
            <p:ph type="title"/>
          </p:nvPr>
        </p:nvSpPr>
        <p:spPr/>
        <p:txBody>
          <a:bodyPr>
            <a:noAutofit/>
          </a:bodyPr>
          <a:lstStyle/>
          <a:p>
            <a:r>
              <a:rPr lang="ru-RU" sz="4000" dirty="0" err="1">
                <a:solidFill>
                  <a:schemeClr val="bg1">
                    <a:lumMod val="95000"/>
                  </a:schemeClr>
                </a:solidFill>
              </a:rPr>
              <a:t>Жалпы</a:t>
            </a:r>
            <a:r>
              <a:rPr lang="ru-RU" sz="4000" dirty="0">
                <a:solidFill>
                  <a:schemeClr val="bg1">
                    <a:lumMod val="95000"/>
                  </a:schemeClr>
                </a:solidFill>
              </a:rPr>
              <a:t> </a:t>
            </a:r>
            <a:r>
              <a:rPr lang="ru-RU" sz="4000" dirty="0" err="1">
                <a:solidFill>
                  <a:schemeClr val="bg1">
                    <a:lumMod val="95000"/>
                  </a:schemeClr>
                </a:solidFill>
              </a:rPr>
              <a:t>қоңыр</a:t>
            </a:r>
            <a:r>
              <a:rPr lang="ru-RU" sz="4000" dirty="0">
                <a:solidFill>
                  <a:schemeClr val="bg1">
                    <a:lumMod val="95000"/>
                  </a:schemeClr>
                </a:solidFill>
              </a:rPr>
              <a:t> </a:t>
            </a:r>
            <a:r>
              <a:rPr lang="ru-RU" sz="4000" dirty="0" err="1">
                <a:solidFill>
                  <a:schemeClr val="bg1">
                    <a:lumMod val="95000"/>
                  </a:schemeClr>
                </a:solidFill>
              </a:rPr>
              <a:t>және</a:t>
            </a:r>
            <a:r>
              <a:rPr lang="ru-RU" sz="4000" dirty="0">
                <a:solidFill>
                  <a:schemeClr val="bg1">
                    <a:lumMod val="95000"/>
                  </a:schemeClr>
                </a:solidFill>
              </a:rPr>
              <a:t> </a:t>
            </a:r>
            <a:r>
              <a:rPr lang="ru-RU" sz="4000" dirty="0" err="1">
                <a:solidFill>
                  <a:schemeClr val="bg1">
                    <a:lumMod val="95000"/>
                  </a:schemeClr>
                </a:solidFill>
              </a:rPr>
              <a:t>сұр</a:t>
            </a:r>
            <a:r>
              <a:rPr lang="ru-RU" sz="4000" dirty="0">
                <a:solidFill>
                  <a:schemeClr val="bg1">
                    <a:lumMod val="95000"/>
                  </a:schemeClr>
                </a:solidFill>
              </a:rPr>
              <a:t> </a:t>
            </a:r>
            <a:r>
              <a:rPr lang="ru-RU" sz="4000" dirty="0" err="1">
                <a:solidFill>
                  <a:schemeClr val="bg1">
                    <a:lumMod val="95000"/>
                  </a:schemeClr>
                </a:solidFill>
              </a:rPr>
              <a:t>қоңыр</a:t>
            </a:r>
            <a:r>
              <a:rPr lang="ru-RU" sz="4000" dirty="0">
                <a:solidFill>
                  <a:schemeClr val="bg1">
                    <a:lumMod val="95000"/>
                  </a:schemeClr>
                </a:solidFill>
              </a:rPr>
              <a:t> </a:t>
            </a:r>
            <a:r>
              <a:rPr lang="ru-RU" sz="4000" dirty="0" err="1">
                <a:solidFill>
                  <a:schemeClr val="bg1">
                    <a:lumMod val="95000"/>
                  </a:schemeClr>
                </a:solidFill>
              </a:rPr>
              <a:t>топырақтар</a:t>
            </a:r>
            <a:endParaRPr lang="ru-RU" sz="4000" dirty="0">
              <a:solidFill>
                <a:schemeClr val="bg1">
                  <a:lumMod val="95000"/>
                </a:schemeClr>
              </a:solidFill>
            </a:endParaRPr>
          </a:p>
        </p:txBody>
      </p:sp>
    </p:spTree>
    <p:extLst>
      <p:ext uri="{BB962C8B-B14F-4D97-AF65-F5344CB8AC3E}">
        <p14:creationId xmlns:p14="http://schemas.microsoft.com/office/powerpoint/2010/main" val="40288525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3068960"/>
            <a:ext cx="7756263" cy="1054250"/>
          </a:xfrm>
        </p:spPr>
        <p:txBody>
          <a:bodyPr/>
          <a:lstStyle/>
          <a:p>
            <a:r>
              <a:rPr lang="kk-KZ" dirty="0" smtClean="0">
                <a:solidFill>
                  <a:schemeClr val="bg1">
                    <a:lumMod val="95000"/>
                  </a:schemeClr>
                </a:solidFill>
              </a:rPr>
              <a:t>Назар аударғандарыңызға рахмет!!!</a:t>
            </a:r>
            <a:endParaRPr lang="ru-RU" dirty="0">
              <a:solidFill>
                <a:schemeClr val="bg1">
                  <a:lumMod val="95000"/>
                </a:schemeClr>
              </a:solidFill>
            </a:endParaRPr>
          </a:p>
        </p:txBody>
      </p:sp>
    </p:spTree>
    <p:extLst>
      <p:ext uri="{BB962C8B-B14F-4D97-AF65-F5344CB8AC3E}">
        <p14:creationId xmlns:p14="http://schemas.microsoft.com/office/powerpoint/2010/main" val="3033214476"/>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Твердый переплет">
  <a:themeElements>
    <a:clrScheme name="Твердый переплет">
      <a:dk1>
        <a:sysClr val="windowText" lastClr="000000"/>
      </a:dk1>
      <a:lt1>
        <a:sysClr val="window" lastClr="FFFFFF"/>
      </a:lt1>
      <a:dk2>
        <a:srgbClr val="895D1D"/>
      </a:dk2>
      <a:lt2>
        <a:srgbClr val="ECE9C6"/>
      </a:lt2>
      <a:accent1>
        <a:srgbClr val="873624"/>
      </a:accent1>
      <a:accent2>
        <a:srgbClr val="D6862D"/>
      </a:accent2>
      <a:accent3>
        <a:srgbClr val="D0BE40"/>
      </a:accent3>
      <a:accent4>
        <a:srgbClr val="877F6C"/>
      </a:accent4>
      <a:accent5>
        <a:srgbClr val="972109"/>
      </a:accent5>
      <a:accent6>
        <a:srgbClr val="AEB795"/>
      </a:accent6>
      <a:hlink>
        <a:srgbClr val="CC9900"/>
      </a:hlink>
      <a:folHlink>
        <a:srgbClr val="B2B2B2"/>
      </a:folHlink>
    </a:clrScheme>
    <a:fontScheme name="Твердый переплет">
      <a:majorFont>
        <a:latin typeface="Book Antiqua"/>
        <a:ea typeface=""/>
        <a:cs typeface=""/>
        <a:font script="Grek" typeface="Times New Roman"/>
        <a:font script="Cyrl" typeface="Times New Roman"/>
        <a:font script="Jpan" typeface="HGS明朝E"/>
        <a:font script="Hang" typeface="궁서"/>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Book Antiqua"/>
        <a:ea typeface=""/>
        <a:cs typeface=""/>
        <a:font script="Grek" typeface="Times New Roman"/>
        <a:font script="Cyrl" typeface="Times New Roman"/>
        <a:font script="Jpan" typeface="HGS明朝E"/>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Твердый переплет">
      <a:fillStyleLst>
        <a:solidFill>
          <a:schemeClr val="phClr"/>
        </a:solidFill>
        <a:solidFill>
          <a:schemeClr val="phClr">
            <a:tint val="68000"/>
            <a:shade val="94000"/>
            <a:satMod val="300000"/>
            <a:lumMod val="110000"/>
          </a:schemeClr>
        </a:solidFill>
        <a:gradFill rotWithShape="1">
          <a:gsLst>
            <a:gs pos="0">
              <a:schemeClr val="phClr">
                <a:tint val="94000"/>
                <a:satMod val="180000"/>
                <a:lumMod val="98000"/>
              </a:schemeClr>
            </a:gs>
            <a:gs pos="100000">
              <a:schemeClr val="phClr">
                <a:satMod val="130000"/>
              </a:schemeClr>
            </a:gs>
          </a:gsLst>
          <a:lin ang="5160000" scaled="0"/>
        </a:gradFill>
      </a:fillStyleLst>
      <a:lnStyleLst>
        <a:ln w="12700" cap="flat" cmpd="sng" algn="ctr">
          <a:solidFill>
            <a:schemeClr val="phClr">
              <a:shade val="90000"/>
              <a:lumMod val="90000"/>
            </a:schemeClr>
          </a:solidFill>
          <a:prstDash val="solid"/>
        </a:ln>
        <a:ln w="19050" cap="flat" cmpd="sng" algn="ctr">
          <a:solidFill>
            <a:schemeClr val="phClr">
              <a:shade val="75000"/>
              <a:lumMod val="90000"/>
            </a:schemeClr>
          </a:solidFill>
          <a:prstDash val="solid"/>
        </a:ln>
        <a:ln w="25400" cap="flat" cmpd="sng" algn="ctr">
          <a:solidFill>
            <a:schemeClr val="phClr"/>
          </a:solidFill>
          <a:prstDash val="solid"/>
        </a:ln>
      </a:lnStyleLst>
      <a:effectStyleLst>
        <a:effectStyle>
          <a:effectLst>
            <a:outerShdw blurRad="38100" dist="12700" dir="5400000" rotWithShape="0">
              <a:srgbClr val="000000">
                <a:alpha val="15000"/>
              </a:srgbClr>
            </a:outerShdw>
          </a:effectLst>
        </a:effectStyle>
        <a:effectStyle>
          <a:effectLst>
            <a:outerShdw blurRad="50800" dist="25400" dir="5400000" rotWithShape="0">
              <a:srgbClr val="000000">
                <a:alpha val="46000"/>
              </a:srgbClr>
            </a:outerShdw>
          </a:effectLst>
        </a:effectStyle>
        <a:effectStyle>
          <a:effectLst>
            <a:outerShdw blurRad="50800" dist="25400" dir="5400000" rotWithShape="0">
              <a:srgbClr val="000000">
                <a:alpha val="48000"/>
              </a:srgbClr>
            </a:outerShdw>
          </a:effectLst>
          <a:scene3d>
            <a:camera prst="orthographicFront">
              <a:rot lat="0" lon="0" rev="0"/>
            </a:camera>
            <a:lightRig rig="threePt" dir="tl">
              <a:rot lat="0" lon="0" rev="2400000"/>
            </a:lightRig>
          </a:scene3d>
          <a:sp3d>
            <a:bevelT w="25400" h="25400"/>
          </a:sp3d>
        </a:effectStyle>
      </a:effectStyleLst>
      <a:bgFillStyleLst>
        <a:solidFill>
          <a:schemeClr val="phClr">
            <a:tint val="96000"/>
            <a:lumMod val="110000"/>
          </a:schemeClr>
        </a:solidFill>
        <a:blipFill rotWithShape="1">
          <a:blip xmlns:r="http://schemas.openxmlformats.org/officeDocument/2006/relationships" r:embed="rId1">
            <a:duotone>
              <a:schemeClr val="phClr">
                <a:tint val="93000"/>
                <a:shade val="20000"/>
              </a:schemeClr>
              <a:schemeClr val="phClr">
                <a:tint val="90000"/>
                <a:shade val="85000"/>
                <a:satMod val="115000"/>
              </a:schemeClr>
            </a:duotone>
          </a:blip>
          <a:tile tx="0" ty="0" sx="60000" sy="60000" flip="none" algn="tl"/>
        </a:blipFill>
        <a:blipFill rotWithShape="1">
          <a:blip xmlns:r="http://schemas.openxmlformats.org/officeDocument/2006/relationships" r:embed="rId2">
            <a:duotone>
              <a:schemeClr val="phClr">
                <a:shade val="50000"/>
                <a:satMod val="340000"/>
                <a:lumMod val="40000"/>
              </a:schemeClr>
              <a:schemeClr val="phClr">
                <a:tint val="92000"/>
                <a:shade val="94000"/>
                <a:hueMod val="110000"/>
                <a:satMod val="236000"/>
                <a:lumMod val="12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Hardcover</Template>
  <TotalTime>32</TotalTime>
  <Words>938</Words>
  <Application>Microsoft Office PowerPoint</Application>
  <PresentationFormat>Экран (4:3)</PresentationFormat>
  <Paragraphs>34</Paragraphs>
  <Slides>18</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18</vt:i4>
      </vt:variant>
    </vt:vector>
  </HeadingPairs>
  <TitlesOfParts>
    <vt:vector size="19" baseType="lpstr">
      <vt:lpstr>Твердый переплет</vt:lpstr>
      <vt:lpstr>Шөл зонасы</vt:lpstr>
      <vt:lpstr>Дүниежүзілік климаттық зоналар картасы</vt:lpstr>
      <vt:lpstr>Презентация PowerPoint</vt:lpstr>
      <vt:lpstr>Қазақстанның табиғи зоналар картасы</vt:lpstr>
      <vt:lpstr>Презентация PowerPoint</vt:lpstr>
      <vt:lpstr>Презентация PowerPoint</vt:lpstr>
      <vt:lpstr>Презентация PowerPoint</vt:lpstr>
      <vt:lpstr>Презентация PowerPoint</vt:lpstr>
      <vt:lpstr>Оңтүстік тау етектеріндегі шөлді даланың сұр топырақтары</vt:lpstr>
      <vt:lpstr>Презентация PowerPoint</vt:lpstr>
      <vt:lpstr>Презентация PowerPoint</vt:lpstr>
      <vt:lpstr>Презентация PowerPoint</vt:lpstr>
      <vt:lpstr>Презентация PowerPoint</vt:lpstr>
      <vt:lpstr>Әдетте сұр топырақтар пішіні төмендегідей: </vt:lpstr>
      <vt:lpstr>Ауыспалы-ылғалды құрғак-шөпті-орманды және субтропикалық саванналы облыстардың топырақтары.</vt:lpstr>
      <vt:lpstr>Жалпы қоңыр (қызыл қоңыр) топырақтардың морфологиялық пішіні төмендегідей:</vt:lpstr>
      <vt:lpstr>Жалпы қоңыр және сұр қоңыр топырақтар</vt:lpstr>
      <vt:lpstr>Назар аударғандарыңызға рахмет!!!</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Шөл зонасы</dc:title>
  <cp:lastModifiedBy>Admin</cp:lastModifiedBy>
  <cp:revision>4</cp:revision>
  <dcterms:modified xsi:type="dcterms:W3CDTF">2017-12-05T11:03:11Z</dcterms:modified>
</cp:coreProperties>
</file>